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2"/>
  </p:notesMasterIdLst>
  <p:handoutMasterIdLst>
    <p:handoutMasterId r:id="rId33"/>
  </p:handoutMasterIdLst>
  <p:sldIdLst>
    <p:sldId id="699" r:id="rId6"/>
    <p:sldId id="592" r:id="rId7"/>
    <p:sldId id="692" r:id="rId8"/>
    <p:sldId id="682" r:id="rId9"/>
    <p:sldId id="685" r:id="rId10"/>
    <p:sldId id="688" r:id="rId11"/>
    <p:sldId id="689" r:id="rId12"/>
    <p:sldId id="686" r:id="rId13"/>
    <p:sldId id="690" r:id="rId14"/>
    <p:sldId id="716" r:id="rId15"/>
    <p:sldId id="702" r:id="rId16"/>
    <p:sldId id="706" r:id="rId17"/>
    <p:sldId id="709" r:id="rId18"/>
    <p:sldId id="710" r:id="rId19"/>
    <p:sldId id="693" r:id="rId20"/>
    <p:sldId id="707" r:id="rId21"/>
    <p:sldId id="705" r:id="rId22"/>
    <p:sldId id="708" r:id="rId23"/>
    <p:sldId id="711" r:id="rId24"/>
    <p:sldId id="712" r:id="rId25"/>
    <p:sldId id="713" r:id="rId26"/>
    <p:sldId id="714" r:id="rId27"/>
    <p:sldId id="658" r:id="rId28"/>
    <p:sldId id="715" r:id="rId29"/>
    <p:sldId id="656" r:id="rId30"/>
    <p:sldId id="71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actical Guide for Building a 3D Web App from 2D Data" id="{A654102A-DB2C-0A4D-AC6A-D5AD8AFA1FF4}">
          <p14:sldIdLst>
            <p14:sldId id="699"/>
            <p14:sldId id="592"/>
            <p14:sldId id="692"/>
            <p14:sldId id="682"/>
            <p14:sldId id="685"/>
            <p14:sldId id="688"/>
            <p14:sldId id="689"/>
            <p14:sldId id="686"/>
            <p14:sldId id="690"/>
            <p14:sldId id="716"/>
            <p14:sldId id="702"/>
            <p14:sldId id="706"/>
            <p14:sldId id="709"/>
            <p14:sldId id="710"/>
            <p14:sldId id="693"/>
            <p14:sldId id="707"/>
            <p14:sldId id="705"/>
            <p14:sldId id="708"/>
            <p14:sldId id="711"/>
            <p14:sldId id="712"/>
            <p14:sldId id="713"/>
            <p14:sldId id="714"/>
            <p14:sldId id="658"/>
            <p14:sldId id="715"/>
            <p14:sldId id="656"/>
            <p14:sldId id="7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6"/>
    <a:srgbClr val="FFFF00"/>
    <a:srgbClr val="8F64F3"/>
    <a:srgbClr val="966FF3"/>
    <a:srgbClr val="A67FFF"/>
    <a:srgbClr val="693CD1"/>
    <a:srgbClr val="672BF4"/>
    <a:srgbClr val="0E1F84"/>
    <a:srgbClr val="5825D1"/>
    <a:srgbClr val="50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31E0A-3BAE-6E41-A3D7-470F3928547A}" v="42" dt="2020-03-16T16:13:24.465"/>
    <p1510:client id="{44D00564-F81E-7E4A-9A3A-AE11AE1F6331}" v="320" dt="2020-03-16T17:47:47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776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Ekenes" userId="64b16a42-4d78-4728-8ef7-2a2b238e9027" providerId="ADAL" clId="{41F31E0A-3BAE-6E41-A3D7-470F3928547A}"/>
    <pc:docChg chg="custSel addSld modSld">
      <pc:chgData name="Kristian Ekenes" userId="64b16a42-4d78-4728-8ef7-2a2b238e9027" providerId="ADAL" clId="{41F31E0A-3BAE-6E41-A3D7-470F3928547A}" dt="2020-03-16T16:13:24.465" v="40" actId="20577"/>
      <pc:docMkLst>
        <pc:docMk/>
      </pc:docMkLst>
      <pc:sldChg chg="delSp modSp">
        <pc:chgData name="Kristian Ekenes" userId="64b16a42-4d78-4728-8ef7-2a2b238e9027" providerId="ADAL" clId="{41F31E0A-3BAE-6E41-A3D7-470F3928547A}" dt="2020-03-16T16:07:16.558" v="14" actId="20577"/>
        <pc:sldMkLst>
          <pc:docMk/>
          <pc:sldMk cId="2703223259" sldId="692"/>
        </pc:sldMkLst>
        <pc:spChg chg="mod">
          <ac:chgData name="Kristian Ekenes" userId="64b16a42-4d78-4728-8ef7-2a2b238e9027" providerId="ADAL" clId="{41F31E0A-3BAE-6E41-A3D7-470F3928547A}" dt="2020-03-16T15:44:19.189" v="9" actId="1076"/>
          <ac:spMkLst>
            <pc:docMk/>
            <pc:sldMk cId="2703223259" sldId="692"/>
            <ac:spMk id="11" creationId="{EEEAE261-5AD1-48DB-940C-3D0020F6D968}"/>
          </ac:spMkLst>
        </pc:spChg>
        <pc:spChg chg="mod">
          <ac:chgData name="Kristian Ekenes" userId="64b16a42-4d78-4728-8ef7-2a2b238e9027" providerId="ADAL" clId="{41F31E0A-3BAE-6E41-A3D7-470F3928547A}" dt="2020-03-16T16:05:16.799" v="11" actId="20577"/>
          <ac:spMkLst>
            <pc:docMk/>
            <pc:sldMk cId="2703223259" sldId="692"/>
            <ac:spMk id="14" creationId="{468A42EE-5ED4-42F4-A065-D5CD76812EA3}"/>
          </ac:spMkLst>
        </pc:spChg>
        <pc:spChg chg="mod">
          <ac:chgData name="Kristian Ekenes" userId="64b16a42-4d78-4728-8ef7-2a2b238e9027" providerId="ADAL" clId="{41F31E0A-3BAE-6E41-A3D7-470F3928547A}" dt="2020-03-16T15:43:42.801" v="3" actId="20577"/>
          <ac:spMkLst>
            <pc:docMk/>
            <pc:sldMk cId="2703223259" sldId="692"/>
            <ac:spMk id="16" creationId="{FF6C80BB-87F2-4631-91DB-B46D846881C5}"/>
          </ac:spMkLst>
        </pc:spChg>
        <pc:spChg chg="mod">
          <ac:chgData name="Kristian Ekenes" userId="64b16a42-4d78-4728-8ef7-2a2b238e9027" providerId="ADAL" clId="{41F31E0A-3BAE-6E41-A3D7-470F3928547A}" dt="2020-03-16T15:44:15.106" v="8" actId="1076"/>
          <ac:spMkLst>
            <pc:docMk/>
            <pc:sldMk cId="2703223259" sldId="692"/>
            <ac:spMk id="19" creationId="{4A7B63A1-E2D0-4B36-96F4-AFD6F29F80CA}"/>
          </ac:spMkLst>
        </pc:spChg>
        <pc:spChg chg="del">
          <ac:chgData name="Kristian Ekenes" userId="64b16a42-4d78-4728-8ef7-2a2b238e9027" providerId="ADAL" clId="{41F31E0A-3BAE-6E41-A3D7-470F3928547A}" dt="2020-03-16T15:43:55.831" v="4" actId="478"/>
          <ac:spMkLst>
            <pc:docMk/>
            <pc:sldMk cId="2703223259" sldId="692"/>
            <ac:spMk id="20" creationId="{137DCCA2-68E0-45FC-A456-99104B3A7317}"/>
          </ac:spMkLst>
        </pc:spChg>
        <pc:spChg chg="mod">
          <ac:chgData name="Kristian Ekenes" userId="64b16a42-4d78-4728-8ef7-2a2b238e9027" providerId="ADAL" clId="{41F31E0A-3BAE-6E41-A3D7-470F3928547A}" dt="2020-03-16T15:44:15.106" v="8" actId="1076"/>
          <ac:spMkLst>
            <pc:docMk/>
            <pc:sldMk cId="2703223259" sldId="692"/>
            <ac:spMk id="21" creationId="{D3B45CCE-74EF-4F26-9664-6797CF2EF636}"/>
          </ac:spMkLst>
        </pc:spChg>
        <pc:spChg chg="del">
          <ac:chgData name="Kristian Ekenes" userId="64b16a42-4d78-4728-8ef7-2a2b238e9027" providerId="ADAL" clId="{41F31E0A-3BAE-6E41-A3D7-470F3928547A}" dt="2020-03-16T15:43:59.041" v="7" actId="478"/>
          <ac:spMkLst>
            <pc:docMk/>
            <pc:sldMk cId="2703223259" sldId="692"/>
            <ac:spMk id="30" creationId="{616BEF33-352E-164E-B9AF-17F4B2A8018D}"/>
          </ac:spMkLst>
        </pc:spChg>
        <pc:spChg chg="mod">
          <ac:chgData name="Kristian Ekenes" userId="64b16a42-4d78-4728-8ef7-2a2b238e9027" providerId="ADAL" clId="{41F31E0A-3BAE-6E41-A3D7-470F3928547A}" dt="2020-03-16T16:07:16.558" v="14" actId="20577"/>
          <ac:spMkLst>
            <pc:docMk/>
            <pc:sldMk cId="2703223259" sldId="692"/>
            <ac:spMk id="36" creationId="{6315D613-CBD6-714E-8B19-68957DB1D964}"/>
          </ac:spMkLst>
        </pc:spChg>
        <pc:cxnChg chg="mod">
          <ac:chgData name="Kristian Ekenes" userId="64b16a42-4d78-4728-8ef7-2a2b238e9027" providerId="ADAL" clId="{41F31E0A-3BAE-6E41-A3D7-470F3928547A}" dt="2020-03-16T15:44:15.106" v="8" actId="1076"/>
          <ac:cxnSpMkLst>
            <pc:docMk/>
            <pc:sldMk cId="2703223259" sldId="692"/>
            <ac:cxnSpMk id="22" creationId="{2D8B1799-529E-4165-AC4A-15D15090C94A}"/>
          </ac:cxnSpMkLst>
        </pc:cxnChg>
        <pc:cxnChg chg="mod">
          <ac:chgData name="Kristian Ekenes" userId="64b16a42-4d78-4728-8ef7-2a2b238e9027" providerId="ADAL" clId="{41F31E0A-3BAE-6E41-A3D7-470F3928547A}" dt="2020-03-16T15:44:15.106" v="8" actId="1076"/>
          <ac:cxnSpMkLst>
            <pc:docMk/>
            <pc:sldMk cId="2703223259" sldId="692"/>
            <ac:cxnSpMk id="23" creationId="{000513BC-C8BD-4489-9DA3-309A0A9148D0}"/>
          </ac:cxnSpMkLst>
        </pc:cxnChg>
        <pc:cxnChg chg="mod">
          <ac:chgData name="Kristian Ekenes" userId="64b16a42-4d78-4728-8ef7-2a2b238e9027" providerId="ADAL" clId="{41F31E0A-3BAE-6E41-A3D7-470F3928547A}" dt="2020-03-16T15:44:15.106" v="8" actId="1076"/>
          <ac:cxnSpMkLst>
            <pc:docMk/>
            <pc:sldMk cId="2703223259" sldId="692"/>
            <ac:cxnSpMk id="28" creationId="{59202740-2003-4B4B-8083-EFF431FFE1CF}"/>
          </ac:cxnSpMkLst>
        </pc:cxnChg>
        <pc:cxnChg chg="mod">
          <ac:chgData name="Kristian Ekenes" userId="64b16a42-4d78-4728-8ef7-2a2b238e9027" providerId="ADAL" clId="{41F31E0A-3BAE-6E41-A3D7-470F3928547A}" dt="2020-03-16T15:44:15.106" v="8" actId="1076"/>
          <ac:cxnSpMkLst>
            <pc:docMk/>
            <pc:sldMk cId="2703223259" sldId="692"/>
            <ac:cxnSpMk id="29" creationId="{BB4F7D7D-3C79-0549-8801-3C927D097B57}"/>
          </ac:cxnSpMkLst>
        </pc:cxnChg>
        <pc:cxnChg chg="del">
          <ac:chgData name="Kristian Ekenes" userId="64b16a42-4d78-4728-8ef7-2a2b238e9027" providerId="ADAL" clId="{41F31E0A-3BAE-6E41-A3D7-470F3928547A}" dt="2020-03-16T15:43:58.069" v="6" actId="478"/>
          <ac:cxnSpMkLst>
            <pc:docMk/>
            <pc:sldMk cId="2703223259" sldId="692"/>
            <ac:cxnSpMk id="32" creationId="{0C4F2C28-A67F-417C-B282-9578821F8AAE}"/>
          </ac:cxnSpMkLst>
        </pc:cxnChg>
        <pc:cxnChg chg="del">
          <ac:chgData name="Kristian Ekenes" userId="64b16a42-4d78-4728-8ef7-2a2b238e9027" providerId="ADAL" clId="{41F31E0A-3BAE-6E41-A3D7-470F3928547A}" dt="2020-03-16T15:43:57.030" v="5" actId="478"/>
          <ac:cxnSpMkLst>
            <pc:docMk/>
            <pc:sldMk cId="2703223259" sldId="692"/>
            <ac:cxnSpMk id="33" creationId="{76160E2E-989D-450E-9499-2C10102834C9}"/>
          </ac:cxnSpMkLst>
        </pc:cxnChg>
      </pc:sldChg>
      <pc:sldChg chg="delSp modSp add">
        <pc:chgData name="Kristian Ekenes" userId="64b16a42-4d78-4728-8ef7-2a2b238e9027" providerId="ADAL" clId="{41F31E0A-3BAE-6E41-A3D7-470F3928547A}" dt="2020-03-16T16:13:24.465" v="40" actId="20577"/>
        <pc:sldMkLst>
          <pc:docMk/>
          <pc:sldMk cId="3275062081" sldId="716"/>
        </pc:sldMkLst>
        <pc:spChg chg="mod">
          <ac:chgData name="Kristian Ekenes" userId="64b16a42-4d78-4728-8ef7-2a2b238e9027" providerId="ADAL" clId="{41F31E0A-3BAE-6E41-A3D7-470F3928547A}" dt="2020-03-16T16:13:24.465" v="40" actId="20577"/>
          <ac:spMkLst>
            <pc:docMk/>
            <pc:sldMk cId="3275062081" sldId="716"/>
            <ac:spMk id="2" creationId="{00000000-0000-0000-0000-000000000000}"/>
          </ac:spMkLst>
        </pc:spChg>
        <pc:picChg chg="del">
          <ac:chgData name="Kristian Ekenes" userId="64b16a42-4d78-4728-8ef7-2a2b238e9027" providerId="ADAL" clId="{41F31E0A-3BAE-6E41-A3D7-470F3928547A}" dt="2020-03-16T16:13:06.056" v="16" actId="478"/>
          <ac:picMkLst>
            <pc:docMk/>
            <pc:sldMk cId="3275062081" sldId="716"/>
            <ac:picMk id="4" creationId="{7682CC23-7734-4671-98B5-58999A3B8A30}"/>
          </ac:picMkLst>
        </pc:picChg>
        <pc:picChg chg="del">
          <ac:chgData name="Kristian Ekenes" userId="64b16a42-4d78-4728-8ef7-2a2b238e9027" providerId="ADAL" clId="{41F31E0A-3BAE-6E41-A3D7-470F3928547A}" dt="2020-03-16T16:13:07.136" v="17" actId="478"/>
          <ac:picMkLst>
            <pc:docMk/>
            <pc:sldMk cId="3275062081" sldId="716"/>
            <ac:picMk id="5" creationId="{1BD5717A-0D7F-4052-8EF6-10C8E1F4DFCB}"/>
          </ac:picMkLst>
        </pc:picChg>
        <pc:picChg chg="del">
          <ac:chgData name="Kristian Ekenes" userId="64b16a42-4d78-4728-8ef7-2a2b238e9027" providerId="ADAL" clId="{41F31E0A-3BAE-6E41-A3D7-470F3928547A}" dt="2020-03-16T16:13:07.635" v="18" actId="478"/>
          <ac:picMkLst>
            <pc:docMk/>
            <pc:sldMk cId="3275062081" sldId="716"/>
            <ac:picMk id="6" creationId="{CF17CABD-EF5D-4F87-8129-122B6A7EEDB4}"/>
          </ac:picMkLst>
        </pc:picChg>
      </pc:sldChg>
    </pc:docChg>
  </pc:docChgLst>
  <pc:docChgLst>
    <pc:chgData name="Raluca Nicola" userId="d256eec5-3a28-4973-a28c-0a3cd5c96367" providerId="ADAL" clId="{44D00564-F81E-7E4A-9A3A-AE11AE1F6331}"/>
    <pc:docChg chg="undo custSel addSld delSld modSld modMainMaster modSection">
      <pc:chgData name="Raluca Nicola" userId="d256eec5-3a28-4973-a28c-0a3cd5c96367" providerId="ADAL" clId="{44D00564-F81E-7E4A-9A3A-AE11AE1F6331}" dt="2020-03-16T17:47:47.589" v="1754" actId="1076"/>
      <pc:docMkLst>
        <pc:docMk/>
      </pc:docMkLst>
      <pc:sldChg chg="modSp">
        <pc:chgData name="Raluca Nicola" userId="d256eec5-3a28-4973-a28c-0a3cd5c96367" providerId="ADAL" clId="{44D00564-F81E-7E4A-9A3A-AE11AE1F6331}" dt="2020-03-12T11:02:04.456" v="293" actId="20577"/>
        <pc:sldMkLst>
          <pc:docMk/>
          <pc:sldMk cId="587253306" sldId="592"/>
        </pc:sldMkLst>
        <pc:spChg chg="mod">
          <ac:chgData name="Raluca Nicola" userId="d256eec5-3a28-4973-a28c-0a3cd5c96367" providerId="ADAL" clId="{44D00564-F81E-7E4A-9A3A-AE11AE1F6331}" dt="2020-03-12T11:02:04.456" v="293" actId="20577"/>
          <ac:spMkLst>
            <pc:docMk/>
            <pc:sldMk cId="587253306" sldId="592"/>
            <ac:spMk id="17" creationId="{B417E8C5-74A9-42DF-A020-D9198A53D765}"/>
          </ac:spMkLst>
        </pc:spChg>
        <pc:spChg chg="mod">
          <ac:chgData name="Raluca Nicola" userId="d256eec5-3a28-4973-a28c-0a3cd5c96367" providerId="ADAL" clId="{44D00564-F81E-7E4A-9A3A-AE11AE1F6331}" dt="2020-03-12T11:01:49.290" v="273" actId="20577"/>
          <ac:spMkLst>
            <pc:docMk/>
            <pc:sldMk cId="587253306" sldId="592"/>
            <ac:spMk id="29" creationId="{820B0882-2A11-4E78-A3F5-A88150AA5235}"/>
          </ac:spMkLst>
        </pc:spChg>
      </pc:sldChg>
      <pc:sldChg chg="del">
        <pc:chgData name="Raluca Nicola" userId="d256eec5-3a28-4973-a28c-0a3cd5c96367" providerId="ADAL" clId="{44D00564-F81E-7E4A-9A3A-AE11AE1F6331}" dt="2020-03-16T16:08:15.704" v="1580" actId="2696"/>
        <pc:sldMkLst>
          <pc:docMk/>
          <pc:sldMk cId="2078372149" sldId="645"/>
        </pc:sldMkLst>
      </pc:sldChg>
      <pc:sldChg chg="del">
        <pc:chgData name="Raluca Nicola" userId="d256eec5-3a28-4973-a28c-0a3cd5c96367" providerId="ADAL" clId="{44D00564-F81E-7E4A-9A3A-AE11AE1F6331}" dt="2020-03-16T16:08:14.524" v="1579" actId="2696"/>
        <pc:sldMkLst>
          <pc:docMk/>
          <pc:sldMk cId="296274765" sldId="650"/>
        </pc:sldMkLst>
      </pc:sldChg>
      <pc:sldChg chg="addSp delSp modSp">
        <pc:chgData name="Raluca Nicola" userId="d256eec5-3a28-4973-a28c-0a3cd5c96367" providerId="ADAL" clId="{44D00564-F81E-7E4A-9A3A-AE11AE1F6331}" dt="2020-03-16T17:45:51.696" v="1747" actId="108"/>
        <pc:sldMkLst>
          <pc:docMk/>
          <pc:sldMk cId="2037933108" sldId="656"/>
        </pc:sldMkLst>
        <pc:spChg chg="mod">
          <ac:chgData name="Raluca Nicola" userId="d256eec5-3a28-4973-a28c-0a3cd5c96367" providerId="ADAL" clId="{44D00564-F81E-7E4A-9A3A-AE11AE1F6331}" dt="2020-03-16T17:45:51.696" v="1747" actId="108"/>
          <ac:spMkLst>
            <pc:docMk/>
            <pc:sldMk cId="2037933108" sldId="656"/>
            <ac:spMk id="6" creationId="{0051C4FA-B3EB-4494-A26E-75F3DC57CB7D}"/>
          </ac:spMkLst>
        </pc:spChg>
        <pc:picChg chg="add del mod">
          <ac:chgData name="Raluca Nicola" userId="d256eec5-3a28-4973-a28c-0a3cd5c96367" providerId="ADAL" clId="{44D00564-F81E-7E4A-9A3A-AE11AE1F6331}" dt="2020-03-15T17:03:35.074" v="1154"/>
          <ac:picMkLst>
            <pc:docMk/>
            <pc:sldMk cId="2037933108" sldId="656"/>
            <ac:picMk id="3" creationId="{EDA40034-5CFB-0A4C-BA6F-F4139684CC89}"/>
          </ac:picMkLst>
        </pc:picChg>
      </pc:sldChg>
      <pc:sldChg chg="addSp modSp">
        <pc:chgData name="Raluca Nicola" userId="d256eec5-3a28-4973-a28c-0a3cd5c96367" providerId="ADAL" clId="{44D00564-F81E-7E4A-9A3A-AE11AE1F6331}" dt="2020-03-16T17:47:47.589" v="1754" actId="1076"/>
        <pc:sldMkLst>
          <pc:docMk/>
          <pc:sldMk cId="1078179149" sldId="658"/>
        </pc:sldMkLst>
        <pc:spChg chg="mod">
          <ac:chgData name="Raluca Nicola" userId="d256eec5-3a28-4973-a28c-0a3cd5c96367" providerId="ADAL" clId="{44D00564-F81E-7E4A-9A3A-AE11AE1F6331}" dt="2020-03-16T17:47:47.589" v="1754" actId="1076"/>
          <ac:spMkLst>
            <pc:docMk/>
            <pc:sldMk cId="1078179149" sldId="658"/>
            <ac:spMk id="2" creationId="{00000000-0000-0000-0000-000000000000}"/>
          </ac:spMkLst>
        </pc:spChg>
        <pc:spChg chg="add mod">
          <ac:chgData name="Raluca Nicola" userId="d256eec5-3a28-4973-a28c-0a3cd5c96367" providerId="ADAL" clId="{44D00564-F81E-7E4A-9A3A-AE11AE1F6331}" dt="2020-03-16T17:47:33.740" v="1749" actId="1076"/>
          <ac:spMkLst>
            <pc:docMk/>
            <pc:sldMk cId="1078179149" sldId="658"/>
            <ac:spMk id="3" creationId="{96842EAC-4AE4-7A49-A305-C4638907BD66}"/>
          </ac:spMkLst>
        </pc:spChg>
        <pc:picChg chg="mod">
          <ac:chgData name="Raluca Nicola" userId="d256eec5-3a28-4973-a28c-0a3cd5c96367" providerId="ADAL" clId="{44D00564-F81E-7E4A-9A3A-AE11AE1F6331}" dt="2020-03-16T17:47:36.013" v="1750" actId="1076"/>
          <ac:picMkLst>
            <pc:docMk/>
            <pc:sldMk cId="1078179149" sldId="658"/>
            <ac:picMk id="4" creationId="{7682CC23-7734-4671-98B5-58999A3B8A30}"/>
          </ac:picMkLst>
        </pc:picChg>
      </pc:sldChg>
      <pc:sldChg chg="del">
        <pc:chgData name="Raluca Nicola" userId="d256eec5-3a28-4973-a28c-0a3cd5c96367" providerId="ADAL" clId="{44D00564-F81E-7E4A-9A3A-AE11AE1F6331}" dt="2020-03-16T16:07:53.387" v="1576" actId="2696"/>
        <pc:sldMkLst>
          <pc:docMk/>
          <pc:sldMk cId="3376012924" sldId="683"/>
        </pc:sldMkLst>
      </pc:sldChg>
      <pc:sldChg chg="addSp delSp modSp">
        <pc:chgData name="Raluca Nicola" userId="d256eec5-3a28-4973-a28c-0a3cd5c96367" providerId="ADAL" clId="{44D00564-F81E-7E4A-9A3A-AE11AE1F6331}" dt="2020-03-15T13:59:55.036" v="386" actId="208"/>
        <pc:sldMkLst>
          <pc:docMk/>
          <pc:sldMk cId="2808399792" sldId="688"/>
        </pc:sldMkLst>
        <pc:inkChg chg="del">
          <ac:chgData name="Raluca Nicola" userId="d256eec5-3a28-4973-a28c-0a3cd5c96367" providerId="ADAL" clId="{44D00564-F81E-7E4A-9A3A-AE11AE1F6331}" dt="2020-03-15T13:59:44.219" v="384" actId="478"/>
          <ac:inkMkLst>
            <pc:docMk/>
            <pc:sldMk cId="2808399792" sldId="688"/>
            <ac:inkMk id="102" creationId="{C65D47D3-8007-454F-83E5-E87C840DB478}"/>
          </ac:inkMkLst>
        </pc:inkChg>
        <pc:cxnChg chg="add del mod">
          <ac:chgData name="Raluca Nicola" userId="d256eec5-3a28-4973-a28c-0a3cd5c96367" providerId="ADAL" clId="{44D00564-F81E-7E4A-9A3A-AE11AE1F6331}" dt="2020-03-15T13:59:41.641" v="383" actId="478"/>
          <ac:cxnSpMkLst>
            <pc:docMk/>
            <pc:sldMk cId="2808399792" sldId="688"/>
            <ac:cxnSpMk id="3" creationId="{52836020-5DC7-5947-A99B-2A64FE1C0B38}"/>
          </ac:cxnSpMkLst>
        </pc:cxnChg>
        <pc:cxnChg chg="add mod">
          <ac:chgData name="Raluca Nicola" userId="d256eec5-3a28-4973-a28c-0a3cd5c96367" providerId="ADAL" clId="{44D00564-F81E-7E4A-9A3A-AE11AE1F6331}" dt="2020-03-15T13:59:55.036" v="386" actId="208"/>
          <ac:cxnSpMkLst>
            <pc:docMk/>
            <pc:sldMk cId="2808399792" sldId="688"/>
            <ac:cxnSpMk id="5" creationId="{04C13E04-83EB-764B-A88C-CDDAFFFC435C}"/>
          </ac:cxnSpMkLst>
        </pc:cxnChg>
      </pc:sldChg>
      <pc:sldChg chg="addSp delSp modSp">
        <pc:chgData name="Raluca Nicola" userId="d256eec5-3a28-4973-a28c-0a3cd5c96367" providerId="ADAL" clId="{44D00564-F81E-7E4A-9A3A-AE11AE1F6331}" dt="2020-03-15T14:00:13.097" v="390" actId="14100"/>
        <pc:sldMkLst>
          <pc:docMk/>
          <pc:sldMk cId="2986822409" sldId="689"/>
        </pc:sldMkLst>
        <pc:inkChg chg="del">
          <ac:chgData name="Raluca Nicola" userId="d256eec5-3a28-4973-a28c-0a3cd5c96367" providerId="ADAL" clId="{44D00564-F81E-7E4A-9A3A-AE11AE1F6331}" dt="2020-03-15T14:00:05.517" v="387" actId="478"/>
          <ac:inkMkLst>
            <pc:docMk/>
            <pc:sldMk cId="2986822409" sldId="689"/>
            <ac:inkMk id="15" creationId="{5DD9161C-F073-4990-9A5E-35E1C31153F8}"/>
          </ac:inkMkLst>
        </pc:inkChg>
        <pc:cxnChg chg="add mod">
          <ac:chgData name="Raluca Nicola" userId="d256eec5-3a28-4973-a28c-0a3cd5c96367" providerId="ADAL" clId="{44D00564-F81E-7E4A-9A3A-AE11AE1F6331}" dt="2020-03-15T14:00:13.097" v="390" actId="14100"/>
          <ac:cxnSpMkLst>
            <pc:docMk/>
            <pc:sldMk cId="2986822409" sldId="689"/>
            <ac:cxnSpMk id="17" creationId="{00093745-16B4-F744-A022-56AB2F0E5F9B}"/>
          </ac:cxnSpMkLst>
        </pc:cxnChg>
      </pc:sldChg>
      <pc:sldChg chg="addSp delSp modSp del">
        <pc:chgData name="Raluca Nicola" userId="d256eec5-3a28-4973-a28c-0a3cd5c96367" providerId="ADAL" clId="{44D00564-F81E-7E4A-9A3A-AE11AE1F6331}" dt="2020-03-16T16:08:18.105" v="1581" actId="2696"/>
        <pc:sldMkLst>
          <pc:docMk/>
          <pc:sldMk cId="638684071" sldId="691"/>
        </pc:sldMkLst>
        <pc:picChg chg="del">
          <ac:chgData name="Raluca Nicola" userId="d256eec5-3a28-4973-a28c-0a3cd5c96367" providerId="ADAL" clId="{44D00564-F81E-7E4A-9A3A-AE11AE1F6331}" dt="2020-03-02T09:49:33.985" v="0" actId="478"/>
          <ac:picMkLst>
            <pc:docMk/>
            <pc:sldMk cId="638684071" sldId="691"/>
            <ac:picMk id="2" creationId="{71AAD467-AC44-4C41-A24B-E35BDC87FA0C}"/>
          </ac:picMkLst>
        </pc:picChg>
        <pc:picChg chg="add mod">
          <ac:chgData name="Raluca Nicola" userId="d256eec5-3a28-4973-a28c-0a3cd5c96367" providerId="ADAL" clId="{44D00564-F81E-7E4A-9A3A-AE11AE1F6331}" dt="2020-03-15T14:02:35.097" v="399" actId="1076"/>
          <ac:picMkLst>
            <pc:docMk/>
            <pc:sldMk cId="638684071" sldId="691"/>
            <ac:picMk id="2" creationId="{8F2985A4-88A8-9641-930A-E15530931479}"/>
          </ac:picMkLst>
        </pc:picChg>
        <pc:picChg chg="add del mod">
          <ac:chgData name="Raluca Nicola" userId="d256eec5-3a28-4973-a28c-0a3cd5c96367" providerId="ADAL" clId="{44D00564-F81E-7E4A-9A3A-AE11AE1F6331}" dt="2020-03-15T14:01:11.326" v="395" actId="478"/>
          <ac:picMkLst>
            <pc:docMk/>
            <pc:sldMk cId="638684071" sldId="691"/>
            <ac:picMk id="3" creationId="{0D092CB4-F20A-D242-996C-16FAA488ECD9}"/>
          </ac:picMkLst>
        </pc:picChg>
      </pc:sldChg>
      <pc:sldChg chg="addSp modSp">
        <pc:chgData name="Raluca Nicola" userId="d256eec5-3a28-4973-a28c-0a3cd5c96367" providerId="ADAL" clId="{44D00564-F81E-7E4A-9A3A-AE11AE1F6331}" dt="2020-03-16T16:01:03.764" v="1532" actId="1076"/>
        <pc:sldMkLst>
          <pc:docMk/>
          <pc:sldMk cId="2703223259" sldId="692"/>
        </pc:sldMkLst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11" creationId="{EEEAE261-5AD1-48DB-940C-3D0020F6D968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14" creationId="{468A42EE-5ED4-42F4-A065-D5CD76812EA3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16" creationId="{FF6C80BB-87F2-4631-91DB-B46D846881C5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19" creationId="{4A7B63A1-E2D0-4B36-96F4-AFD6F29F80CA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21" creationId="{D3B45CCE-74EF-4F26-9664-6797CF2EF636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31" creationId="{CB7371C6-F4EA-3D4F-B301-C5670CB97426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36" creationId="{6315D613-CBD6-714E-8B19-68957DB1D964}"/>
          </ac:spMkLst>
        </pc:spChg>
        <pc:spChg chg="mod">
          <ac:chgData name="Raluca Nicola" userId="d256eec5-3a28-4973-a28c-0a3cd5c96367" providerId="ADAL" clId="{44D00564-F81E-7E4A-9A3A-AE11AE1F6331}" dt="2020-03-16T16:00:28.516" v="1524" actId="1076"/>
          <ac:spMkLst>
            <pc:docMk/>
            <pc:sldMk cId="2703223259" sldId="692"/>
            <ac:spMk id="40" creationId="{E5769EC8-C0AC-9C44-94E1-4D94284F7968}"/>
          </ac:spMkLst>
        </pc:spChg>
        <pc:picChg chg="add mod">
          <ac:chgData name="Raluca Nicola" userId="d256eec5-3a28-4973-a28c-0a3cd5c96367" providerId="ADAL" clId="{44D00564-F81E-7E4A-9A3A-AE11AE1F6331}" dt="2020-03-16T16:00:30.475" v="1525" actId="1076"/>
          <ac:picMkLst>
            <pc:docMk/>
            <pc:sldMk cId="2703223259" sldId="692"/>
            <ac:picMk id="24" creationId="{868F0562-3D8F-8748-B0D3-4A4A477ECB7F}"/>
          </ac:picMkLst>
        </pc:picChg>
        <pc:picChg chg="add mod">
          <ac:chgData name="Raluca Nicola" userId="d256eec5-3a28-4973-a28c-0a3cd5c96367" providerId="ADAL" clId="{44D00564-F81E-7E4A-9A3A-AE11AE1F6331}" dt="2020-03-16T16:01:03.764" v="1532" actId="1076"/>
          <ac:picMkLst>
            <pc:docMk/>
            <pc:sldMk cId="2703223259" sldId="692"/>
            <ac:picMk id="25" creationId="{E904FF49-9829-F84B-AD43-E660C1439C91}"/>
          </ac:picMkLst>
        </pc:pic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22" creationId="{2D8B1799-529E-4165-AC4A-15D15090C94A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23" creationId="{000513BC-C8BD-4489-9DA3-309A0A9148D0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28" creationId="{59202740-2003-4B4B-8083-EFF431FFE1CF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29" creationId="{BB4F7D7D-3C79-0549-8801-3C927D097B57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34" creationId="{A0BD00A9-3591-9A4E-B24D-5CD33EEAA46A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35" creationId="{0BC9DCC4-9AD6-E147-93DF-D9A1BF642906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41" creationId="{A44600FF-3A47-C74B-A377-82502790E11B}"/>
          </ac:cxnSpMkLst>
        </pc:cxnChg>
        <pc:cxnChg chg="mod">
          <ac:chgData name="Raluca Nicola" userId="d256eec5-3a28-4973-a28c-0a3cd5c96367" providerId="ADAL" clId="{44D00564-F81E-7E4A-9A3A-AE11AE1F6331}" dt="2020-03-16T16:00:28.516" v="1524" actId="1076"/>
          <ac:cxnSpMkLst>
            <pc:docMk/>
            <pc:sldMk cId="2703223259" sldId="692"/>
            <ac:cxnSpMk id="42" creationId="{94BD36B9-3C85-4A4E-96D2-2EEB190EE812}"/>
          </ac:cxnSpMkLst>
        </pc:cxnChg>
      </pc:sldChg>
      <pc:sldChg chg="addSp modSp">
        <pc:chgData name="Raluca Nicola" userId="d256eec5-3a28-4973-a28c-0a3cd5c96367" providerId="ADAL" clId="{44D00564-F81E-7E4A-9A3A-AE11AE1F6331}" dt="2020-03-15T17:17:48.691" v="1372" actId="1038"/>
        <pc:sldMkLst>
          <pc:docMk/>
          <pc:sldMk cId="343415546" sldId="693"/>
        </pc:sldMkLst>
        <pc:spChg chg="add mod">
          <ac:chgData name="Raluca Nicola" userId="d256eec5-3a28-4973-a28c-0a3cd5c96367" providerId="ADAL" clId="{44D00564-F81E-7E4A-9A3A-AE11AE1F6331}" dt="2020-03-15T17:17:42.595" v="1363" actId="108"/>
          <ac:spMkLst>
            <pc:docMk/>
            <pc:sldMk cId="343415546" sldId="693"/>
            <ac:spMk id="5" creationId="{B4E3F4AC-D2C1-F449-817C-52A6E2EBBD12}"/>
          </ac:spMkLst>
        </pc:spChg>
        <pc:spChg chg="add mod">
          <ac:chgData name="Raluca Nicola" userId="d256eec5-3a28-4973-a28c-0a3cd5c96367" providerId="ADAL" clId="{44D00564-F81E-7E4A-9A3A-AE11AE1F6331}" dt="2020-03-15T17:17:28.903" v="1360" actId="1076"/>
          <ac:spMkLst>
            <pc:docMk/>
            <pc:sldMk cId="343415546" sldId="693"/>
            <ac:spMk id="6" creationId="{E8B680CA-0441-4F41-A66D-C2E4B3B4BFBC}"/>
          </ac:spMkLst>
        </pc:spChg>
        <pc:spChg chg="add mod">
          <ac:chgData name="Raluca Nicola" userId="d256eec5-3a28-4973-a28c-0a3cd5c96367" providerId="ADAL" clId="{44D00564-F81E-7E4A-9A3A-AE11AE1F6331}" dt="2020-03-15T17:17:48.691" v="1372" actId="1038"/>
          <ac:spMkLst>
            <pc:docMk/>
            <pc:sldMk cId="343415546" sldId="693"/>
            <ac:spMk id="7" creationId="{C6834427-53E6-B643-A970-6293D557DDD7}"/>
          </ac:spMkLst>
        </pc:spChg>
        <pc:spChg chg="add mod">
          <ac:chgData name="Raluca Nicola" userId="d256eec5-3a28-4973-a28c-0a3cd5c96367" providerId="ADAL" clId="{44D00564-F81E-7E4A-9A3A-AE11AE1F6331}" dt="2020-03-15T17:17:12.243" v="1356" actId="1076"/>
          <ac:spMkLst>
            <pc:docMk/>
            <pc:sldMk cId="343415546" sldId="693"/>
            <ac:spMk id="8" creationId="{EBFA7476-517A-A04E-8226-3CD39E36B490}"/>
          </ac:spMkLst>
        </pc:spChg>
      </pc:sldChg>
      <pc:sldChg chg="del">
        <pc:chgData name="Raluca Nicola" userId="d256eec5-3a28-4973-a28c-0a3cd5c96367" providerId="ADAL" clId="{44D00564-F81E-7E4A-9A3A-AE11AE1F6331}" dt="2020-03-16T16:07:54.855" v="1577" actId="2696"/>
        <pc:sldMkLst>
          <pc:docMk/>
          <pc:sldMk cId="1947870569" sldId="694"/>
        </pc:sldMkLst>
      </pc:sldChg>
      <pc:sldChg chg="del">
        <pc:chgData name="Raluca Nicola" userId="d256eec5-3a28-4973-a28c-0a3cd5c96367" providerId="ADAL" clId="{44D00564-F81E-7E4A-9A3A-AE11AE1F6331}" dt="2020-03-16T16:07:55.787" v="1578" actId="2696"/>
        <pc:sldMkLst>
          <pc:docMk/>
          <pc:sldMk cId="3411013495" sldId="695"/>
        </pc:sldMkLst>
      </pc:sldChg>
      <pc:sldChg chg="modSp">
        <pc:chgData name="Raluca Nicola" userId="d256eec5-3a28-4973-a28c-0a3cd5c96367" providerId="ADAL" clId="{44D00564-F81E-7E4A-9A3A-AE11AE1F6331}" dt="2020-03-11T15:42:00.067" v="26" actId="20577"/>
        <pc:sldMkLst>
          <pc:docMk/>
          <pc:sldMk cId="2836028040" sldId="699"/>
        </pc:sldMkLst>
        <pc:spChg chg="mod">
          <ac:chgData name="Raluca Nicola" userId="d256eec5-3a28-4973-a28c-0a3cd5c96367" providerId="ADAL" clId="{44D00564-F81E-7E4A-9A3A-AE11AE1F6331}" dt="2020-03-11T15:42:00.067" v="26" actId="20577"/>
          <ac:spMkLst>
            <pc:docMk/>
            <pc:sldMk cId="2836028040" sldId="699"/>
            <ac:spMk id="81" creationId="{71ACAD7C-41CE-7B4B-9F43-F75CFC5E916E}"/>
          </ac:spMkLst>
        </pc:spChg>
      </pc:sldChg>
      <pc:sldChg chg="add del">
        <pc:chgData name="Raluca Nicola" userId="d256eec5-3a28-4973-a28c-0a3cd5c96367" providerId="ADAL" clId="{44D00564-F81E-7E4A-9A3A-AE11AE1F6331}" dt="2020-03-16T16:08:19.066" v="1582" actId="2696"/>
        <pc:sldMkLst>
          <pc:docMk/>
          <pc:sldMk cId="1918748764" sldId="700"/>
        </pc:sldMkLst>
      </pc:sldChg>
      <pc:sldChg chg="modSp del">
        <pc:chgData name="Raluca Nicola" userId="d256eec5-3a28-4973-a28c-0a3cd5c96367" providerId="ADAL" clId="{44D00564-F81E-7E4A-9A3A-AE11AE1F6331}" dt="2020-03-16T16:08:19.973" v="1583" actId="2696"/>
        <pc:sldMkLst>
          <pc:docMk/>
          <pc:sldMk cId="2846269711" sldId="701"/>
        </pc:sldMkLst>
        <pc:spChg chg="mod">
          <ac:chgData name="Raluca Nicola" userId="d256eec5-3a28-4973-a28c-0a3cd5c96367" providerId="ADAL" clId="{44D00564-F81E-7E4A-9A3A-AE11AE1F6331}" dt="2020-03-15T20:03:19.952" v="1520" actId="1076"/>
          <ac:spMkLst>
            <pc:docMk/>
            <pc:sldMk cId="2846269711" sldId="701"/>
            <ac:spMk id="12" creationId="{13AE24A9-0F18-4A11-BD25-D889F630B8ED}"/>
          </ac:spMkLst>
        </pc:spChg>
        <pc:picChg chg="mod">
          <ac:chgData name="Raluca Nicola" userId="d256eec5-3a28-4973-a28c-0a3cd5c96367" providerId="ADAL" clId="{44D00564-F81E-7E4A-9A3A-AE11AE1F6331}" dt="2020-03-15T20:03:17.526" v="1519" actId="1076"/>
          <ac:picMkLst>
            <pc:docMk/>
            <pc:sldMk cId="2846269711" sldId="701"/>
            <ac:picMk id="6" creationId="{2925525D-E7AB-A540-B19A-91F9416EF765}"/>
          </ac:picMkLst>
        </pc:picChg>
      </pc:sldChg>
      <pc:sldChg chg="addSp delSp modSp">
        <pc:chgData name="Raluca Nicola" userId="d256eec5-3a28-4973-a28c-0a3cd5c96367" providerId="ADAL" clId="{44D00564-F81E-7E4A-9A3A-AE11AE1F6331}" dt="2020-03-15T17:15:35.998" v="1346" actId="1036"/>
        <pc:sldMkLst>
          <pc:docMk/>
          <pc:sldMk cId="775895178" sldId="702"/>
        </pc:sldMkLst>
        <pc:spChg chg="add mod">
          <ac:chgData name="Raluca Nicola" userId="d256eec5-3a28-4973-a28c-0a3cd5c96367" providerId="ADAL" clId="{44D00564-F81E-7E4A-9A3A-AE11AE1F6331}" dt="2020-03-15T17:15:35.998" v="1346" actId="1036"/>
          <ac:spMkLst>
            <pc:docMk/>
            <pc:sldMk cId="775895178" sldId="702"/>
            <ac:spMk id="2" creationId="{918D9B2B-77E0-BF43-BE0B-C9639121C7F8}"/>
          </ac:spMkLst>
        </pc:spChg>
        <pc:spChg chg="add del mod">
          <ac:chgData name="Raluca Nicola" userId="d256eec5-3a28-4973-a28c-0a3cd5c96367" providerId="ADAL" clId="{44D00564-F81E-7E4A-9A3A-AE11AE1F6331}" dt="2020-03-11T18:02:24.912" v="31"/>
          <ac:spMkLst>
            <pc:docMk/>
            <pc:sldMk cId="775895178" sldId="702"/>
            <ac:spMk id="5" creationId="{00977BC1-17AB-EF41-B32D-DCE3629C12CE}"/>
          </ac:spMkLst>
        </pc:spChg>
        <pc:spChg chg="add del mod">
          <ac:chgData name="Raluca Nicola" userId="d256eec5-3a28-4973-a28c-0a3cd5c96367" providerId="ADAL" clId="{44D00564-F81E-7E4A-9A3A-AE11AE1F6331}" dt="2020-03-02T09:49:54.424" v="5"/>
          <ac:spMkLst>
            <pc:docMk/>
            <pc:sldMk cId="775895178" sldId="702"/>
            <ac:spMk id="5" creationId="{6DEC0D84-40F4-7749-9BEF-DC41FCFE54C7}"/>
          </ac:spMkLst>
        </pc:spChg>
        <pc:spChg chg="add mod">
          <ac:chgData name="Raluca Nicola" userId="d256eec5-3a28-4973-a28c-0a3cd5c96367" providerId="ADAL" clId="{44D00564-F81E-7E4A-9A3A-AE11AE1F6331}" dt="2020-03-15T17:15:35.998" v="1346" actId="1036"/>
          <ac:spMkLst>
            <pc:docMk/>
            <pc:sldMk cId="775895178" sldId="702"/>
            <ac:spMk id="5" creationId="{BF024781-EE93-8247-8F41-29207E477366}"/>
          </ac:spMkLst>
        </pc:spChg>
        <pc:spChg chg="add mod">
          <ac:chgData name="Raluca Nicola" userId="d256eec5-3a28-4973-a28c-0a3cd5c96367" providerId="ADAL" clId="{44D00564-F81E-7E4A-9A3A-AE11AE1F6331}" dt="2020-03-15T17:15:35.998" v="1346" actId="1036"/>
          <ac:spMkLst>
            <pc:docMk/>
            <pc:sldMk cId="775895178" sldId="702"/>
            <ac:spMk id="7" creationId="{8F8F34F7-B066-CD45-A328-D50979C72B29}"/>
          </ac:spMkLst>
        </pc:spChg>
        <pc:spChg chg="add mod">
          <ac:chgData name="Raluca Nicola" userId="d256eec5-3a28-4973-a28c-0a3cd5c96367" providerId="ADAL" clId="{44D00564-F81E-7E4A-9A3A-AE11AE1F6331}" dt="2020-03-15T17:15:35.998" v="1346" actId="1036"/>
          <ac:spMkLst>
            <pc:docMk/>
            <pc:sldMk cId="775895178" sldId="702"/>
            <ac:spMk id="9" creationId="{296760A0-A3B0-AD44-B637-BDB63E4C6FB9}"/>
          </ac:spMkLst>
        </pc:spChg>
        <pc:picChg chg="add del mod">
          <ac:chgData name="Raluca Nicola" userId="d256eec5-3a28-4973-a28c-0a3cd5c96367" providerId="ADAL" clId="{44D00564-F81E-7E4A-9A3A-AE11AE1F6331}" dt="2020-03-11T18:02:20.870" v="28" actId="478"/>
          <ac:picMkLst>
            <pc:docMk/>
            <pc:sldMk cId="775895178" sldId="702"/>
            <ac:picMk id="6" creationId="{D1A62905-4D39-3849-B2A5-566F9FDA2323}"/>
          </ac:picMkLst>
        </pc:picChg>
        <pc:picChg chg="add del">
          <ac:chgData name="Raluca Nicola" userId="d256eec5-3a28-4973-a28c-0a3cd5c96367" providerId="ADAL" clId="{44D00564-F81E-7E4A-9A3A-AE11AE1F6331}" dt="2020-03-11T18:02:23.620" v="30"/>
          <ac:picMkLst>
            <pc:docMk/>
            <pc:sldMk cId="775895178" sldId="702"/>
            <ac:picMk id="7" creationId="{AC414AB2-5F11-1346-8D6D-3437839688E7}"/>
          </ac:picMkLst>
        </pc:picChg>
        <pc:picChg chg="add mod">
          <ac:chgData name="Raluca Nicola" userId="d256eec5-3a28-4973-a28c-0a3cd5c96367" providerId="ADAL" clId="{44D00564-F81E-7E4A-9A3A-AE11AE1F6331}" dt="2020-03-11T18:02:24.912" v="31"/>
          <ac:picMkLst>
            <pc:docMk/>
            <pc:sldMk cId="775895178" sldId="702"/>
            <ac:picMk id="8" creationId="{41C1A6CC-9388-A145-BA0B-278D93CD682D}"/>
          </ac:picMkLst>
        </pc:picChg>
        <pc:picChg chg="del">
          <ac:chgData name="Raluca Nicola" userId="d256eec5-3a28-4973-a28c-0a3cd5c96367" providerId="ADAL" clId="{44D00564-F81E-7E4A-9A3A-AE11AE1F6331}" dt="2020-03-02T09:49:47.824" v="4" actId="478"/>
          <ac:picMkLst>
            <pc:docMk/>
            <pc:sldMk cId="775895178" sldId="702"/>
            <ac:picMk id="48" creationId="{4665A01C-7E2F-0843-9F9C-964642B85927}"/>
          </ac:picMkLst>
        </pc:picChg>
      </pc:sldChg>
      <pc:sldChg chg="del">
        <pc:chgData name="Raluca Nicola" userId="d256eec5-3a28-4973-a28c-0a3cd5c96367" providerId="ADAL" clId="{44D00564-F81E-7E4A-9A3A-AE11AE1F6331}" dt="2020-03-11T15:51:23.913" v="27" actId="2696"/>
        <pc:sldMkLst>
          <pc:docMk/>
          <pc:sldMk cId="3101425526" sldId="704"/>
        </pc:sldMkLst>
      </pc:sldChg>
      <pc:sldChg chg="addSp modSp">
        <pc:chgData name="Raluca Nicola" userId="d256eec5-3a28-4973-a28c-0a3cd5c96367" providerId="ADAL" clId="{44D00564-F81E-7E4A-9A3A-AE11AE1F6331}" dt="2020-03-15T17:19:38.581" v="1478" actId="108"/>
        <pc:sldMkLst>
          <pc:docMk/>
          <pc:sldMk cId="3115435863" sldId="705"/>
        </pc:sldMkLst>
        <pc:spChg chg="add mod">
          <ac:chgData name="Raluca Nicola" userId="d256eec5-3a28-4973-a28c-0a3cd5c96367" providerId="ADAL" clId="{44D00564-F81E-7E4A-9A3A-AE11AE1F6331}" dt="2020-03-15T17:19:38.581" v="1478" actId="108"/>
          <ac:spMkLst>
            <pc:docMk/>
            <pc:sldMk cId="3115435863" sldId="705"/>
            <ac:spMk id="6" creationId="{FFD74A06-8B1B-2A47-9FBD-DC6DA45A6079}"/>
          </ac:spMkLst>
        </pc:spChg>
        <pc:spChg chg="add mod">
          <ac:chgData name="Raluca Nicola" userId="d256eec5-3a28-4973-a28c-0a3cd5c96367" providerId="ADAL" clId="{44D00564-F81E-7E4A-9A3A-AE11AE1F6331}" dt="2020-03-15T17:19:03.844" v="1428" actId="14100"/>
          <ac:spMkLst>
            <pc:docMk/>
            <pc:sldMk cId="3115435863" sldId="705"/>
            <ac:spMk id="7" creationId="{EFA3D696-554E-984D-8C7D-63FF7DF35656}"/>
          </ac:spMkLst>
        </pc:spChg>
        <pc:spChg chg="add mod">
          <ac:chgData name="Raluca Nicola" userId="d256eec5-3a28-4973-a28c-0a3cd5c96367" providerId="ADAL" clId="{44D00564-F81E-7E4A-9A3A-AE11AE1F6331}" dt="2020-03-15T17:18:57.180" v="1426" actId="20577"/>
          <ac:spMkLst>
            <pc:docMk/>
            <pc:sldMk cId="3115435863" sldId="705"/>
            <ac:spMk id="8" creationId="{160C67D9-38AF-2D4A-88C2-283DE8192767}"/>
          </ac:spMkLst>
        </pc:spChg>
        <pc:spChg chg="add mod">
          <ac:chgData name="Raluca Nicola" userId="d256eec5-3a28-4973-a28c-0a3cd5c96367" providerId="ADAL" clId="{44D00564-F81E-7E4A-9A3A-AE11AE1F6331}" dt="2020-03-15T17:19:00.830" v="1427" actId="14100"/>
          <ac:spMkLst>
            <pc:docMk/>
            <pc:sldMk cId="3115435863" sldId="705"/>
            <ac:spMk id="9" creationId="{F443BB11-2454-4141-8F36-5BFEDFD0686C}"/>
          </ac:spMkLst>
        </pc:spChg>
      </pc:sldChg>
      <pc:sldChg chg="addSp delSp modSp setBg">
        <pc:chgData name="Raluca Nicola" userId="d256eec5-3a28-4973-a28c-0a3cd5c96367" providerId="ADAL" clId="{44D00564-F81E-7E4A-9A3A-AE11AE1F6331}" dt="2020-03-11T18:15:38.970" v="239" actId="14861"/>
        <pc:sldMkLst>
          <pc:docMk/>
          <pc:sldMk cId="67625777" sldId="706"/>
        </pc:sldMkLst>
        <pc:spChg chg="mod">
          <ac:chgData name="Raluca Nicola" userId="d256eec5-3a28-4973-a28c-0a3cd5c96367" providerId="ADAL" clId="{44D00564-F81E-7E4A-9A3A-AE11AE1F6331}" dt="2020-03-11T18:10:22.883" v="113" actId="20577"/>
          <ac:spMkLst>
            <pc:docMk/>
            <pc:sldMk cId="67625777" sldId="706"/>
            <ac:spMk id="2" creationId="{9632E472-42AD-D346-AA91-D60CA5CC5ECC}"/>
          </ac:spMkLst>
        </pc:spChg>
        <pc:spChg chg="add mod">
          <ac:chgData name="Raluca Nicola" userId="d256eec5-3a28-4973-a28c-0a3cd5c96367" providerId="ADAL" clId="{44D00564-F81E-7E4A-9A3A-AE11AE1F6331}" dt="2020-03-11T18:15:38.970" v="239" actId="14861"/>
          <ac:spMkLst>
            <pc:docMk/>
            <pc:sldMk cId="67625777" sldId="706"/>
            <ac:spMk id="6" creationId="{94DE8D3B-DD98-A84E-B0D2-0349B8ED1BF9}"/>
          </ac:spMkLst>
        </pc:spChg>
        <pc:picChg chg="add del mod">
          <ac:chgData name="Raluca Nicola" userId="d256eec5-3a28-4973-a28c-0a3cd5c96367" providerId="ADAL" clId="{44D00564-F81E-7E4A-9A3A-AE11AE1F6331}" dt="2020-03-11T18:10:24.922" v="114" actId="478"/>
          <ac:picMkLst>
            <pc:docMk/>
            <pc:sldMk cId="67625777" sldId="706"/>
            <ac:picMk id="3" creationId="{65FBE603-B9D2-384D-B4DE-E07B202D8D52}"/>
          </ac:picMkLst>
        </pc:picChg>
        <pc:picChg chg="add mod">
          <ac:chgData name="Raluca Nicola" userId="d256eec5-3a28-4973-a28c-0a3cd5c96367" providerId="ADAL" clId="{44D00564-F81E-7E4A-9A3A-AE11AE1F6331}" dt="2020-03-11T18:12:53.365" v="118" actId="1076"/>
          <ac:picMkLst>
            <pc:docMk/>
            <pc:sldMk cId="67625777" sldId="706"/>
            <ac:picMk id="5" creationId="{FD475F2B-0E6B-3645-A740-37BEBE96D050}"/>
          </ac:picMkLst>
        </pc:picChg>
      </pc:sldChg>
      <pc:sldChg chg="addSp modSp">
        <pc:chgData name="Raluca Nicola" userId="d256eec5-3a28-4973-a28c-0a3cd5c96367" providerId="ADAL" clId="{44D00564-F81E-7E4A-9A3A-AE11AE1F6331}" dt="2020-03-15T17:38:54.509" v="1479" actId="20577"/>
        <pc:sldMkLst>
          <pc:docMk/>
          <pc:sldMk cId="808944185" sldId="707"/>
        </pc:sldMkLst>
        <pc:spChg chg="mod">
          <ac:chgData name="Raluca Nicola" userId="d256eec5-3a28-4973-a28c-0a3cd5c96367" providerId="ADAL" clId="{44D00564-F81E-7E4A-9A3A-AE11AE1F6331}" dt="2020-03-15T17:38:54.509" v="1479" actId="20577"/>
          <ac:spMkLst>
            <pc:docMk/>
            <pc:sldMk cId="808944185" sldId="707"/>
            <ac:spMk id="2" creationId="{9632E472-42AD-D346-AA91-D60CA5CC5ECC}"/>
          </ac:spMkLst>
        </pc:spChg>
        <pc:picChg chg="add mod">
          <ac:chgData name="Raluca Nicola" userId="d256eec5-3a28-4973-a28c-0a3cd5c96367" providerId="ADAL" clId="{44D00564-F81E-7E4A-9A3A-AE11AE1F6331}" dt="2020-03-15T17:04:11.786" v="1242" actId="1076"/>
          <ac:picMkLst>
            <pc:docMk/>
            <pc:sldMk cId="808944185" sldId="707"/>
            <ac:picMk id="3" creationId="{D116655F-B514-6349-9175-16211808D2CD}"/>
          </ac:picMkLst>
        </pc:picChg>
        <pc:picChg chg="add mod">
          <ac:chgData name="Raluca Nicola" userId="d256eec5-3a28-4973-a28c-0a3cd5c96367" providerId="ADAL" clId="{44D00564-F81E-7E4A-9A3A-AE11AE1F6331}" dt="2020-03-15T17:04:36.606" v="1246" actId="1076"/>
          <ac:picMkLst>
            <pc:docMk/>
            <pc:sldMk cId="808944185" sldId="707"/>
            <ac:picMk id="5" creationId="{407909A3-415D-D647-8EC1-1445BF8A812D}"/>
          </ac:picMkLst>
        </pc:picChg>
      </pc:sldChg>
      <pc:sldChg chg="addSp delSp modSp">
        <pc:chgData name="Raluca Nicola" userId="d256eec5-3a28-4973-a28c-0a3cd5c96367" providerId="ADAL" clId="{44D00564-F81E-7E4A-9A3A-AE11AE1F6331}" dt="2020-03-15T15:16:45.139" v="968" actId="1037"/>
        <pc:sldMkLst>
          <pc:docMk/>
          <pc:sldMk cId="166608452" sldId="708"/>
        </pc:sldMkLst>
        <pc:spChg chg="mod">
          <ac:chgData name="Raluca Nicola" userId="d256eec5-3a28-4973-a28c-0a3cd5c96367" providerId="ADAL" clId="{44D00564-F81E-7E4A-9A3A-AE11AE1F6331}" dt="2020-03-15T14:05:52.957" v="460" actId="20577"/>
          <ac:spMkLst>
            <pc:docMk/>
            <pc:sldMk cId="166608452" sldId="708"/>
            <ac:spMk id="2" creationId="{9632E472-42AD-D346-AA91-D60CA5CC5ECC}"/>
          </ac:spMkLst>
        </pc:spChg>
        <pc:spChg chg="add mod">
          <ac:chgData name="Raluca Nicola" userId="d256eec5-3a28-4973-a28c-0a3cd5c96367" providerId="ADAL" clId="{44D00564-F81E-7E4A-9A3A-AE11AE1F6331}" dt="2020-03-15T15:16:02.900" v="938" actId="1035"/>
          <ac:spMkLst>
            <pc:docMk/>
            <pc:sldMk cId="166608452" sldId="708"/>
            <ac:spMk id="25" creationId="{6F4CB002-DB1C-7E41-A2EC-9469B7F15CA5}"/>
          </ac:spMkLst>
        </pc:spChg>
        <pc:spChg chg="add mod">
          <ac:chgData name="Raluca Nicola" userId="d256eec5-3a28-4973-a28c-0a3cd5c96367" providerId="ADAL" clId="{44D00564-F81E-7E4A-9A3A-AE11AE1F6331}" dt="2020-03-15T15:16:02.900" v="938" actId="1035"/>
          <ac:spMkLst>
            <pc:docMk/>
            <pc:sldMk cId="166608452" sldId="708"/>
            <ac:spMk id="26" creationId="{D79B6E48-5DBA-FC44-BDDD-BBE886B87313}"/>
          </ac:spMkLst>
        </pc:spChg>
        <pc:picChg chg="add del mod">
          <ac:chgData name="Raluca Nicola" userId="d256eec5-3a28-4973-a28c-0a3cd5c96367" providerId="ADAL" clId="{44D00564-F81E-7E4A-9A3A-AE11AE1F6331}" dt="2020-03-15T14:10:32.260" v="468" actId="478"/>
          <ac:picMkLst>
            <pc:docMk/>
            <pc:sldMk cId="166608452" sldId="708"/>
            <ac:picMk id="3" creationId="{5D95C99C-B93C-5C41-9A2D-A25AF0A1F78C}"/>
          </ac:picMkLst>
        </pc:picChg>
        <pc:picChg chg="add del mod">
          <ac:chgData name="Raluca Nicola" userId="d256eec5-3a28-4973-a28c-0a3cd5c96367" providerId="ADAL" clId="{44D00564-F81E-7E4A-9A3A-AE11AE1F6331}" dt="2020-03-15T14:10:32.260" v="468" actId="478"/>
          <ac:picMkLst>
            <pc:docMk/>
            <pc:sldMk cId="166608452" sldId="708"/>
            <ac:picMk id="4" creationId="{DEB15BFB-2412-604D-BC29-D2D70FE027B9}"/>
          </ac:picMkLst>
        </pc:picChg>
        <pc:picChg chg="add del mod">
          <ac:chgData name="Raluca Nicola" userId="d256eec5-3a28-4973-a28c-0a3cd5c96367" providerId="ADAL" clId="{44D00564-F81E-7E4A-9A3A-AE11AE1F6331}" dt="2020-03-15T14:33:17.302" v="476" actId="478"/>
          <ac:picMkLst>
            <pc:docMk/>
            <pc:sldMk cId="166608452" sldId="708"/>
            <ac:picMk id="5" creationId="{38B15A00-1C8E-0546-B751-AE30213BDBBD}"/>
          </ac:picMkLst>
        </pc:picChg>
        <pc:picChg chg="add del mod">
          <ac:chgData name="Raluca Nicola" userId="d256eec5-3a28-4973-a28c-0a3cd5c96367" providerId="ADAL" clId="{44D00564-F81E-7E4A-9A3A-AE11AE1F6331}" dt="2020-03-15T14:34:21.310" v="477" actId="478"/>
          <ac:picMkLst>
            <pc:docMk/>
            <pc:sldMk cId="166608452" sldId="708"/>
            <ac:picMk id="6" creationId="{58690308-0CD4-4C46-96C9-60DE5A28F994}"/>
          </ac:picMkLst>
        </pc:picChg>
        <pc:picChg chg="add mod">
          <ac:chgData name="Raluca Nicola" userId="d256eec5-3a28-4973-a28c-0a3cd5c96367" providerId="ADAL" clId="{44D00564-F81E-7E4A-9A3A-AE11AE1F6331}" dt="2020-03-15T15:16:14.159" v="952" actId="1037"/>
          <ac:picMkLst>
            <pc:docMk/>
            <pc:sldMk cId="166608452" sldId="708"/>
            <ac:picMk id="7" creationId="{31331FAF-6428-AE4B-B84C-FBFD8F737F53}"/>
          </ac:picMkLst>
        </pc:picChg>
        <pc:picChg chg="add mod">
          <ac:chgData name="Raluca Nicola" userId="d256eec5-3a28-4973-a28c-0a3cd5c96367" providerId="ADAL" clId="{44D00564-F81E-7E4A-9A3A-AE11AE1F6331}" dt="2020-03-15T15:16:45.139" v="968" actId="1037"/>
          <ac:picMkLst>
            <pc:docMk/>
            <pc:sldMk cId="166608452" sldId="708"/>
            <ac:picMk id="8" creationId="{F2EFFFF5-8425-8C42-A936-494BA81EC73E}"/>
          </ac:picMkLst>
        </pc:picChg>
        <pc:picChg chg="add mod">
          <ac:chgData name="Raluca Nicola" userId="d256eec5-3a28-4973-a28c-0a3cd5c96367" providerId="ADAL" clId="{44D00564-F81E-7E4A-9A3A-AE11AE1F6331}" dt="2020-03-15T15:16:02.900" v="938" actId="1035"/>
          <ac:picMkLst>
            <pc:docMk/>
            <pc:sldMk cId="166608452" sldId="708"/>
            <ac:picMk id="9" creationId="{12974865-DF74-084C-9F46-4CDF3147E8A6}"/>
          </ac:picMkLst>
        </pc:picChg>
        <pc:picChg chg="add del mod">
          <ac:chgData name="Raluca Nicola" userId="d256eec5-3a28-4973-a28c-0a3cd5c96367" providerId="ADAL" clId="{44D00564-F81E-7E4A-9A3A-AE11AE1F6331}" dt="2020-03-15T15:03:47.840" v="544" actId="478"/>
          <ac:picMkLst>
            <pc:docMk/>
            <pc:sldMk cId="166608452" sldId="708"/>
            <ac:picMk id="10" creationId="{A62FA06B-DB49-7645-9CFE-C7298EABB444}"/>
          </ac:picMkLst>
        </pc:picChg>
        <pc:cxnChg chg="add mod">
          <ac:chgData name="Raluca Nicola" userId="d256eec5-3a28-4973-a28c-0a3cd5c96367" providerId="ADAL" clId="{44D00564-F81E-7E4A-9A3A-AE11AE1F6331}" dt="2020-03-15T15:16:32.023" v="960" actId="1037"/>
          <ac:cxnSpMkLst>
            <pc:docMk/>
            <pc:sldMk cId="166608452" sldId="708"/>
            <ac:cxnSpMk id="12" creationId="{18E4A5AA-5F36-5C4D-ABBA-4089A49AC69A}"/>
          </ac:cxnSpMkLst>
        </pc:cxnChg>
        <pc:cxnChg chg="add mod">
          <ac:chgData name="Raluca Nicola" userId="d256eec5-3a28-4973-a28c-0a3cd5c96367" providerId="ADAL" clId="{44D00564-F81E-7E4A-9A3A-AE11AE1F6331}" dt="2020-03-15T15:16:19.907" v="953" actId="14100"/>
          <ac:cxnSpMkLst>
            <pc:docMk/>
            <pc:sldMk cId="166608452" sldId="708"/>
            <ac:cxnSpMk id="15" creationId="{DFE38769-7EA2-B749-B351-C5120E12A983}"/>
          </ac:cxnSpMkLst>
        </pc:cxnChg>
        <pc:cxnChg chg="add mod">
          <ac:chgData name="Raluca Nicola" userId="d256eec5-3a28-4973-a28c-0a3cd5c96367" providerId="ADAL" clId="{44D00564-F81E-7E4A-9A3A-AE11AE1F6331}" dt="2020-03-15T15:16:02.900" v="938" actId="1035"/>
          <ac:cxnSpMkLst>
            <pc:docMk/>
            <pc:sldMk cId="166608452" sldId="708"/>
            <ac:cxnSpMk id="18" creationId="{ACED780B-C1C2-EE49-873B-84717E0BE2D2}"/>
          </ac:cxnSpMkLst>
        </pc:cxnChg>
        <pc:cxnChg chg="add mod">
          <ac:chgData name="Raluca Nicola" userId="d256eec5-3a28-4973-a28c-0a3cd5c96367" providerId="ADAL" clId="{44D00564-F81E-7E4A-9A3A-AE11AE1F6331}" dt="2020-03-15T15:16:02.900" v="938" actId="1035"/>
          <ac:cxnSpMkLst>
            <pc:docMk/>
            <pc:sldMk cId="166608452" sldId="708"/>
            <ac:cxnSpMk id="22" creationId="{BA0E98A3-6D9B-B548-9928-D6409D1B83C3}"/>
          </ac:cxnSpMkLst>
        </pc:cxnChg>
        <pc:cxnChg chg="add mod">
          <ac:chgData name="Raluca Nicola" userId="d256eec5-3a28-4973-a28c-0a3cd5c96367" providerId="ADAL" clId="{44D00564-F81E-7E4A-9A3A-AE11AE1F6331}" dt="2020-03-15T15:16:02.900" v="938" actId="1035"/>
          <ac:cxnSpMkLst>
            <pc:docMk/>
            <pc:sldMk cId="166608452" sldId="708"/>
            <ac:cxnSpMk id="23" creationId="{431CA6D6-640D-0E4E-98B6-3A486147865E}"/>
          </ac:cxnSpMkLst>
        </pc:cxnChg>
        <pc:cxnChg chg="add mod">
          <ac:chgData name="Raluca Nicola" userId="d256eec5-3a28-4973-a28c-0a3cd5c96367" providerId="ADAL" clId="{44D00564-F81E-7E4A-9A3A-AE11AE1F6331}" dt="2020-03-15T15:16:02.900" v="938" actId="1035"/>
          <ac:cxnSpMkLst>
            <pc:docMk/>
            <pc:sldMk cId="166608452" sldId="708"/>
            <ac:cxnSpMk id="24" creationId="{09EA463A-491F-9043-AFD6-B3409FF35817}"/>
          </ac:cxnSpMkLst>
        </pc:cxnChg>
      </pc:sldChg>
      <pc:sldChg chg="add">
        <pc:chgData name="Raluca Nicola" userId="d256eec5-3a28-4973-a28c-0a3cd5c96367" providerId="ADAL" clId="{44D00564-F81E-7E4A-9A3A-AE11AE1F6331}" dt="2020-03-11T18:10:15.442" v="88"/>
        <pc:sldMkLst>
          <pc:docMk/>
          <pc:sldMk cId="1182771437" sldId="709"/>
        </pc:sldMkLst>
      </pc:sldChg>
      <pc:sldChg chg="addSp delSp modSp add">
        <pc:chgData name="Raluca Nicola" userId="d256eec5-3a28-4973-a28c-0a3cd5c96367" providerId="ADAL" clId="{44D00564-F81E-7E4A-9A3A-AE11AE1F6331}" dt="2020-03-15T14:00:43.440" v="394" actId="14100"/>
        <pc:sldMkLst>
          <pc:docMk/>
          <pc:sldMk cId="3279569153" sldId="710"/>
        </pc:sldMkLst>
        <pc:spChg chg="mod">
          <ac:chgData name="Raluca Nicola" userId="d256eec5-3a28-4973-a28c-0a3cd5c96367" providerId="ADAL" clId="{44D00564-F81E-7E4A-9A3A-AE11AE1F6331}" dt="2020-03-15T13:37:09.069" v="353" actId="20577"/>
          <ac:spMkLst>
            <pc:docMk/>
            <pc:sldMk cId="3279569153" sldId="710"/>
            <ac:spMk id="2" creationId="{9632E472-42AD-D346-AA91-D60CA5CC5ECC}"/>
          </ac:spMkLst>
        </pc:spChg>
        <pc:spChg chg="add del mod">
          <ac:chgData name="Raluca Nicola" userId="d256eec5-3a28-4973-a28c-0a3cd5c96367" providerId="ADAL" clId="{44D00564-F81E-7E4A-9A3A-AE11AE1F6331}" dt="2020-03-15T13:51:34.896" v="366" actId="478"/>
          <ac:spMkLst>
            <pc:docMk/>
            <pc:sldMk cId="3279569153" sldId="710"/>
            <ac:spMk id="5" creationId="{B200F481-A491-8A40-9CFB-4C4754A03C0B}"/>
          </ac:spMkLst>
        </pc:spChg>
        <pc:picChg chg="del">
          <ac:chgData name="Raluca Nicola" userId="d256eec5-3a28-4973-a28c-0a3cd5c96367" providerId="ADAL" clId="{44D00564-F81E-7E4A-9A3A-AE11AE1F6331}" dt="2020-03-15T13:36:47.936" v="295" actId="478"/>
          <ac:picMkLst>
            <pc:docMk/>
            <pc:sldMk cId="3279569153" sldId="710"/>
            <ac:picMk id="3" creationId="{65FBE603-B9D2-384D-B4DE-E07B202D8D52}"/>
          </ac:picMkLst>
        </pc:picChg>
        <pc:picChg chg="add del mod">
          <ac:chgData name="Raluca Nicola" userId="d256eec5-3a28-4973-a28c-0a3cd5c96367" providerId="ADAL" clId="{44D00564-F81E-7E4A-9A3A-AE11AE1F6331}" dt="2020-03-15T13:51:33.289" v="365" actId="478"/>
          <ac:picMkLst>
            <pc:docMk/>
            <pc:sldMk cId="3279569153" sldId="710"/>
            <ac:picMk id="4" creationId="{94AF3D42-174E-054C-86BE-E159161F6DA3}"/>
          </ac:picMkLst>
        </pc:picChg>
        <pc:picChg chg="add mod">
          <ac:chgData name="Raluca Nicola" userId="d256eec5-3a28-4973-a28c-0a3cd5c96367" providerId="ADAL" clId="{44D00564-F81E-7E4A-9A3A-AE11AE1F6331}" dt="2020-03-15T13:54:42.632" v="374" actId="14100"/>
          <ac:picMkLst>
            <pc:docMk/>
            <pc:sldMk cId="3279569153" sldId="710"/>
            <ac:picMk id="6" creationId="{4AE731F4-489B-6F40-AC4F-86032DE0781A}"/>
          </ac:picMkLst>
        </pc:picChg>
        <pc:picChg chg="add mod">
          <ac:chgData name="Raluca Nicola" userId="d256eec5-3a28-4973-a28c-0a3cd5c96367" providerId="ADAL" clId="{44D00564-F81E-7E4A-9A3A-AE11AE1F6331}" dt="2020-03-15T13:54:46.015" v="375" actId="14100"/>
          <ac:picMkLst>
            <pc:docMk/>
            <pc:sldMk cId="3279569153" sldId="710"/>
            <ac:picMk id="7" creationId="{5340A3F4-30A6-DC4B-88D0-950B8B74553E}"/>
          </ac:picMkLst>
        </pc:picChg>
        <pc:picChg chg="add mod">
          <ac:chgData name="Raluca Nicola" userId="d256eec5-3a28-4973-a28c-0a3cd5c96367" providerId="ADAL" clId="{44D00564-F81E-7E4A-9A3A-AE11AE1F6331}" dt="2020-03-15T13:58:04.866" v="380" actId="1076"/>
          <ac:picMkLst>
            <pc:docMk/>
            <pc:sldMk cId="3279569153" sldId="710"/>
            <ac:picMk id="9" creationId="{B0FC1C74-41D7-024D-A2B9-3FBCA810BED3}"/>
          </ac:picMkLst>
        </pc:picChg>
        <pc:cxnChg chg="add mod">
          <ac:chgData name="Raluca Nicola" userId="d256eec5-3a28-4973-a28c-0a3cd5c96367" providerId="ADAL" clId="{44D00564-F81E-7E4A-9A3A-AE11AE1F6331}" dt="2020-03-15T14:00:43.440" v="394" actId="14100"/>
          <ac:cxnSpMkLst>
            <pc:docMk/>
            <pc:sldMk cId="3279569153" sldId="710"/>
            <ac:cxnSpMk id="11" creationId="{DEAD1990-D190-C644-AFBE-E63B20C43082}"/>
          </ac:cxnSpMkLst>
        </pc:cxnChg>
      </pc:sldChg>
      <pc:sldChg chg="addSp delSp modSp add">
        <pc:chgData name="Raluca Nicola" userId="d256eec5-3a28-4973-a28c-0a3cd5c96367" providerId="ADAL" clId="{44D00564-F81E-7E4A-9A3A-AE11AE1F6331}" dt="2020-03-15T15:15:49.158" v="929" actId="478"/>
        <pc:sldMkLst>
          <pc:docMk/>
          <pc:sldMk cId="3042065292" sldId="711"/>
        </pc:sldMkLst>
        <pc:spChg chg="add mod">
          <ac:chgData name="Raluca Nicola" userId="d256eec5-3a28-4973-a28c-0a3cd5c96367" providerId="ADAL" clId="{44D00564-F81E-7E4A-9A3A-AE11AE1F6331}" dt="2020-03-15T15:14:33.219" v="916" actId="1035"/>
          <ac:spMkLst>
            <pc:docMk/>
            <pc:sldMk cId="3042065292" sldId="711"/>
            <ac:spMk id="17" creationId="{93896729-2778-4944-AAB1-D00AD3816726}"/>
          </ac:spMkLst>
        </pc:spChg>
        <pc:spChg chg="add mod">
          <ac:chgData name="Raluca Nicola" userId="d256eec5-3a28-4973-a28c-0a3cd5c96367" providerId="ADAL" clId="{44D00564-F81E-7E4A-9A3A-AE11AE1F6331}" dt="2020-03-15T15:14:25.516" v="912" actId="1036"/>
          <ac:spMkLst>
            <pc:docMk/>
            <pc:sldMk cId="3042065292" sldId="711"/>
            <ac:spMk id="18" creationId="{FAA06ABE-2323-BD41-BE29-24647FAF1121}"/>
          </ac:spMkLst>
        </pc:spChg>
        <pc:picChg chg="add mod">
          <ac:chgData name="Raluca Nicola" userId="d256eec5-3a28-4973-a28c-0a3cd5c96367" providerId="ADAL" clId="{44D00564-F81E-7E4A-9A3A-AE11AE1F6331}" dt="2020-03-15T15:03:39.095" v="542" actId="1076"/>
          <ac:picMkLst>
            <pc:docMk/>
            <pc:sldMk cId="3042065292" sldId="711"/>
            <ac:picMk id="3" creationId="{0BAA5E07-FF12-A545-8A50-F41E3B4609DD}"/>
          </ac:picMkLst>
        </pc:picChg>
        <pc:picChg chg="add del">
          <ac:chgData name="Raluca Nicola" userId="d256eec5-3a28-4973-a28c-0a3cd5c96367" providerId="ADAL" clId="{44D00564-F81E-7E4A-9A3A-AE11AE1F6331}" dt="2020-03-15T15:15:49.158" v="929" actId="478"/>
          <ac:picMkLst>
            <pc:docMk/>
            <pc:sldMk cId="3042065292" sldId="711"/>
            <ac:picMk id="4" creationId="{163B0819-A1C4-1047-8179-18F203CC476D}"/>
          </ac:picMkLst>
        </pc:picChg>
        <pc:picChg chg="del">
          <ac:chgData name="Raluca Nicola" userId="d256eec5-3a28-4973-a28c-0a3cd5c96367" providerId="ADAL" clId="{44D00564-F81E-7E4A-9A3A-AE11AE1F6331}" dt="2020-03-15T14:55:01.990" v="526" actId="478"/>
          <ac:picMkLst>
            <pc:docMk/>
            <pc:sldMk cId="3042065292" sldId="711"/>
            <ac:picMk id="7" creationId="{31331FAF-6428-AE4B-B84C-FBFD8F737F53}"/>
          </ac:picMkLst>
        </pc:picChg>
        <pc:picChg chg="del">
          <ac:chgData name="Raluca Nicola" userId="d256eec5-3a28-4973-a28c-0a3cd5c96367" providerId="ADAL" clId="{44D00564-F81E-7E4A-9A3A-AE11AE1F6331}" dt="2020-03-15T14:55:00.083" v="525" actId="478"/>
          <ac:picMkLst>
            <pc:docMk/>
            <pc:sldMk cId="3042065292" sldId="711"/>
            <ac:picMk id="8" creationId="{F2EFFFF5-8425-8C42-A936-494BA81EC73E}"/>
          </ac:picMkLst>
        </pc:picChg>
        <pc:picChg chg="mod">
          <ac:chgData name="Raluca Nicola" userId="d256eec5-3a28-4973-a28c-0a3cd5c96367" providerId="ADAL" clId="{44D00564-F81E-7E4A-9A3A-AE11AE1F6331}" dt="2020-03-15T14:59:27.200" v="536" actId="1076"/>
          <ac:picMkLst>
            <pc:docMk/>
            <pc:sldMk cId="3042065292" sldId="711"/>
            <ac:picMk id="9" creationId="{12974865-DF74-084C-9F46-4CDF3147E8A6}"/>
          </ac:picMkLst>
        </pc:picChg>
        <pc:picChg chg="mod">
          <ac:chgData name="Raluca Nicola" userId="d256eec5-3a28-4973-a28c-0a3cd5c96367" providerId="ADAL" clId="{44D00564-F81E-7E4A-9A3A-AE11AE1F6331}" dt="2020-03-15T15:03:40.472" v="543" actId="1076"/>
          <ac:picMkLst>
            <pc:docMk/>
            <pc:sldMk cId="3042065292" sldId="711"/>
            <ac:picMk id="10" creationId="{A62FA06B-DB49-7645-9CFE-C7298EABB444}"/>
          </ac:picMkLst>
        </pc:picChg>
        <pc:cxnChg chg="add mod">
          <ac:chgData name="Raluca Nicola" userId="d256eec5-3a28-4973-a28c-0a3cd5c96367" providerId="ADAL" clId="{44D00564-F81E-7E4A-9A3A-AE11AE1F6331}" dt="2020-03-15T15:10:52.713" v="696" actId="1035"/>
          <ac:cxnSpMkLst>
            <pc:docMk/>
            <pc:sldMk cId="3042065292" sldId="711"/>
            <ac:cxnSpMk id="11" creationId="{5F96E865-06D3-B94B-BFC7-7F3A32FEC165}"/>
          </ac:cxnSpMkLst>
        </pc:cxnChg>
        <pc:cxnChg chg="add mod">
          <ac:chgData name="Raluca Nicola" userId="d256eec5-3a28-4973-a28c-0a3cd5c96367" providerId="ADAL" clId="{44D00564-F81E-7E4A-9A3A-AE11AE1F6331}" dt="2020-03-15T15:10:52.713" v="696" actId="1035"/>
          <ac:cxnSpMkLst>
            <pc:docMk/>
            <pc:sldMk cId="3042065292" sldId="711"/>
            <ac:cxnSpMk id="12" creationId="{21DA64D1-694D-524C-91A4-6835B3F26AAC}"/>
          </ac:cxnSpMkLst>
        </pc:cxnChg>
        <pc:cxnChg chg="add mod">
          <ac:chgData name="Raluca Nicola" userId="d256eec5-3a28-4973-a28c-0a3cd5c96367" providerId="ADAL" clId="{44D00564-F81E-7E4A-9A3A-AE11AE1F6331}" dt="2020-03-15T15:10:52.713" v="696" actId="1035"/>
          <ac:cxnSpMkLst>
            <pc:docMk/>
            <pc:sldMk cId="3042065292" sldId="711"/>
            <ac:cxnSpMk id="13" creationId="{9CD4CCB2-90A2-8E43-BC90-20AA536B2843}"/>
          </ac:cxnSpMkLst>
        </pc:cxnChg>
        <pc:cxnChg chg="add mod">
          <ac:chgData name="Raluca Nicola" userId="d256eec5-3a28-4973-a28c-0a3cd5c96367" providerId="ADAL" clId="{44D00564-F81E-7E4A-9A3A-AE11AE1F6331}" dt="2020-03-15T15:10:52.713" v="696" actId="1035"/>
          <ac:cxnSpMkLst>
            <pc:docMk/>
            <pc:sldMk cId="3042065292" sldId="711"/>
            <ac:cxnSpMk id="14" creationId="{F323A9EA-F248-8F45-A624-3A4CEA61A7FE}"/>
          </ac:cxnSpMkLst>
        </pc:cxnChg>
        <pc:cxnChg chg="add mod">
          <ac:chgData name="Raluca Nicola" userId="d256eec5-3a28-4973-a28c-0a3cd5c96367" providerId="ADAL" clId="{44D00564-F81E-7E4A-9A3A-AE11AE1F6331}" dt="2020-03-15T15:10:52.713" v="696" actId="1035"/>
          <ac:cxnSpMkLst>
            <pc:docMk/>
            <pc:sldMk cId="3042065292" sldId="711"/>
            <ac:cxnSpMk id="15" creationId="{A2C3439B-173E-B340-BFBE-A2C28003C5FC}"/>
          </ac:cxnSpMkLst>
        </pc:cxnChg>
        <pc:cxnChg chg="add mod">
          <ac:chgData name="Raluca Nicola" userId="d256eec5-3a28-4973-a28c-0a3cd5c96367" providerId="ADAL" clId="{44D00564-F81E-7E4A-9A3A-AE11AE1F6331}" dt="2020-03-15T15:10:52.713" v="696" actId="1035"/>
          <ac:cxnSpMkLst>
            <pc:docMk/>
            <pc:sldMk cId="3042065292" sldId="711"/>
            <ac:cxnSpMk id="16" creationId="{0899C430-518A-F54C-BCC4-39CE8C68381C}"/>
          </ac:cxnSpMkLst>
        </pc:cxnChg>
      </pc:sldChg>
      <pc:sldChg chg="delSp modSp add">
        <pc:chgData name="Raluca Nicola" userId="d256eec5-3a28-4973-a28c-0a3cd5c96367" providerId="ADAL" clId="{44D00564-F81E-7E4A-9A3A-AE11AE1F6331}" dt="2020-03-15T15:15:44.617" v="928" actId="1076"/>
        <pc:sldMkLst>
          <pc:docMk/>
          <pc:sldMk cId="3191595851" sldId="712"/>
        </pc:sldMkLst>
        <pc:spChg chg="del mod">
          <ac:chgData name="Raluca Nicola" userId="d256eec5-3a28-4973-a28c-0a3cd5c96367" providerId="ADAL" clId="{44D00564-F81E-7E4A-9A3A-AE11AE1F6331}" dt="2020-03-15T15:15:36.720" v="922" actId="478"/>
          <ac:spMkLst>
            <pc:docMk/>
            <pc:sldMk cId="3191595851" sldId="712"/>
            <ac:spMk id="17" creationId="{93896729-2778-4944-AAB1-D00AD3816726}"/>
          </ac:spMkLst>
        </pc:spChg>
        <pc:spChg chg="del">
          <ac:chgData name="Raluca Nicola" userId="d256eec5-3a28-4973-a28c-0a3cd5c96367" providerId="ADAL" clId="{44D00564-F81E-7E4A-9A3A-AE11AE1F6331}" dt="2020-03-15T15:15:42.164" v="926" actId="478"/>
          <ac:spMkLst>
            <pc:docMk/>
            <pc:sldMk cId="3191595851" sldId="712"/>
            <ac:spMk id="18" creationId="{FAA06ABE-2323-BD41-BE29-24647FAF1121}"/>
          </ac:spMkLst>
        </pc:spChg>
        <pc:picChg chg="del">
          <ac:chgData name="Raluca Nicola" userId="d256eec5-3a28-4973-a28c-0a3cd5c96367" providerId="ADAL" clId="{44D00564-F81E-7E4A-9A3A-AE11AE1F6331}" dt="2020-03-15T15:15:42.164" v="926" actId="478"/>
          <ac:picMkLst>
            <pc:docMk/>
            <pc:sldMk cId="3191595851" sldId="712"/>
            <ac:picMk id="3" creationId="{0BAA5E07-FF12-A545-8A50-F41E3B4609DD}"/>
          </ac:picMkLst>
        </pc:picChg>
        <pc:picChg chg="mod">
          <ac:chgData name="Raluca Nicola" userId="d256eec5-3a28-4973-a28c-0a3cd5c96367" providerId="ADAL" clId="{44D00564-F81E-7E4A-9A3A-AE11AE1F6331}" dt="2020-03-15T15:15:44.617" v="928" actId="1076"/>
          <ac:picMkLst>
            <pc:docMk/>
            <pc:sldMk cId="3191595851" sldId="712"/>
            <ac:picMk id="4" creationId="{163B0819-A1C4-1047-8179-18F203CC476D}"/>
          </ac:picMkLst>
        </pc:picChg>
        <pc:picChg chg="del">
          <ac:chgData name="Raluca Nicola" userId="d256eec5-3a28-4973-a28c-0a3cd5c96367" providerId="ADAL" clId="{44D00564-F81E-7E4A-9A3A-AE11AE1F6331}" dt="2020-03-15T15:15:32.732" v="920" actId="478"/>
          <ac:picMkLst>
            <pc:docMk/>
            <pc:sldMk cId="3191595851" sldId="712"/>
            <ac:picMk id="9" creationId="{12974865-DF74-084C-9F46-4CDF3147E8A6}"/>
          </ac:picMkLst>
        </pc:picChg>
        <pc:picChg chg="del">
          <ac:chgData name="Raluca Nicola" userId="d256eec5-3a28-4973-a28c-0a3cd5c96367" providerId="ADAL" clId="{44D00564-F81E-7E4A-9A3A-AE11AE1F6331}" dt="2020-03-15T15:15:42.956" v="927" actId="478"/>
          <ac:picMkLst>
            <pc:docMk/>
            <pc:sldMk cId="3191595851" sldId="712"/>
            <ac:picMk id="10" creationId="{A62FA06B-DB49-7645-9CFE-C7298EABB444}"/>
          </ac:picMkLst>
        </pc:picChg>
        <pc:cxnChg chg="del">
          <ac:chgData name="Raluca Nicola" userId="d256eec5-3a28-4973-a28c-0a3cd5c96367" providerId="ADAL" clId="{44D00564-F81E-7E4A-9A3A-AE11AE1F6331}" dt="2020-03-15T15:15:38.232" v="924" actId="478"/>
          <ac:cxnSpMkLst>
            <pc:docMk/>
            <pc:sldMk cId="3191595851" sldId="712"/>
            <ac:cxnSpMk id="11" creationId="{5F96E865-06D3-B94B-BFC7-7F3A32FEC165}"/>
          </ac:cxnSpMkLst>
        </pc:cxnChg>
        <pc:cxnChg chg="del">
          <ac:chgData name="Raluca Nicola" userId="d256eec5-3a28-4973-a28c-0a3cd5c96367" providerId="ADAL" clId="{44D00564-F81E-7E4A-9A3A-AE11AE1F6331}" dt="2020-03-15T15:15:37.656" v="923" actId="478"/>
          <ac:cxnSpMkLst>
            <pc:docMk/>
            <pc:sldMk cId="3191595851" sldId="712"/>
            <ac:cxnSpMk id="12" creationId="{21DA64D1-694D-524C-91A4-6835B3F26AAC}"/>
          </ac:cxnSpMkLst>
        </pc:cxnChg>
        <pc:cxnChg chg="del">
          <ac:chgData name="Raluca Nicola" userId="d256eec5-3a28-4973-a28c-0a3cd5c96367" providerId="ADAL" clId="{44D00564-F81E-7E4A-9A3A-AE11AE1F6331}" dt="2020-03-15T15:15:42.164" v="926" actId="478"/>
          <ac:cxnSpMkLst>
            <pc:docMk/>
            <pc:sldMk cId="3191595851" sldId="712"/>
            <ac:cxnSpMk id="13" creationId="{9CD4CCB2-90A2-8E43-BC90-20AA536B2843}"/>
          </ac:cxnSpMkLst>
        </pc:cxnChg>
        <pc:cxnChg chg="del">
          <ac:chgData name="Raluca Nicola" userId="d256eec5-3a28-4973-a28c-0a3cd5c96367" providerId="ADAL" clId="{44D00564-F81E-7E4A-9A3A-AE11AE1F6331}" dt="2020-03-15T15:15:42.164" v="926" actId="478"/>
          <ac:cxnSpMkLst>
            <pc:docMk/>
            <pc:sldMk cId="3191595851" sldId="712"/>
            <ac:cxnSpMk id="14" creationId="{F323A9EA-F248-8F45-A624-3A4CEA61A7FE}"/>
          </ac:cxnSpMkLst>
        </pc:cxnChg>
        <pc:cxnChg chg="del">
          <ac:chgData name="Raluca Nicola" userId="d256eec5-3a28-4973-a28c-0a3cd5c96367" providerId="ADAL" clId="{44D00564-F81E-7E4A-9A3A-AE11AE1F6331}" dt="2020-03-15T15:15:42.164" v="926" actId="478"/>
          <ac:cxnSpMkLst>
            <pc:docMk/>
            <pc:sldMk cId="3191595851" sldId="712"/>
            <ac:cxnSpMk id="15" creationId="{A2C3439B-173E-B340-BFBE-A2C28003C5FC}"/>
          </ac:cxnSpMkLst>
        </pc:cxnChg>
        <pc:cxnChg chg="del">
          <ac:chgData name="Raluca Nicola" userId="d256eec5-3a28-4973-a28c-0a3cd5c96367" providerId="ADAL" clId="{44D00564-F81E-7E4A-9A3A-AE11AE1F6331}" dt="2020-03-15T15:15:42.164" v="926" actId="478"/>
          <ac:cxnSpMkLst>
            <pc:docMk/>
            <pc:sldMk cId="3191595851" sldId="712"/>
            <ac:cxnSpMk id="16" creationId="{0899C430-518A-F54C-BCC4-39CE8C68381C}"/>
          </ac:cxnSpMkLst>
        </pc:cxnChg>
      </pc:sldChg>
      <pc:sldChg chg="addSp delSp modSp add">
        <pc:chgData name="Raluca Nicola" userId="d256eec5-3a28-4973-a28c-0a3cd5c96367" providerId="ADAL" clId="{44D00564-F81E-7E4A-9A3A-AE11AE1F6331}" dt="2020-03-15T17:05:31.475" v="1286" actId="108"/>
        <pc:sldMkLst>
          <pc:docMk/>
          <pc:sldMk cId="2047851793" sldId="713"/>
        </pc:sldMkLst>
        <pc:spChg chg="mod">
          <ac:chgData name="Raluca Nicola" userId="d256eec5-3a28-4973-a28c-0a3cd5c96367" providerId="ADAL" clId="{44D00564-F81E-7E4A-9A3A-AE11AE1F6331}" dt="2020-03-15T16:53:50.287" v="1036" actId="20577"/>
          <ac:spMkLst>
            <pc:docMk/>
            <pc:sldMk cId="2047851793" sldId="713"/>
            <ac:spMk id="2" creationId="{9632E472-42AD-D346-AA91-D60CA5CC5ECC}"/>
          </ac:spMkLst>
        </pc:spChg>
        <pc:spChg chg="add mod">
          <ac:chgData name="Raluca Nicola" userId="d256eec5-3a28-4973-a28c-0a3cd5c96367" providerId="ADAL" clId="{44D00564-F81E-7E4A-9A3A-AE11AE1F6331}" dt="2020-03-15T17:05:31.475" v="1286" actId="108"/>
          <ac:spMkLst>
            <pc:docMk/>
            <pc:sldMk cId="2047851793" sldId="713"/>
            <ac:spMk id="5" creationId="{EFC28399-4D6C-C44D-827B-441FC568075A}"/>
          </ac:spMkLst>
        </pc:spChg>
        <pc:picChg chg="add">
          <ac:chgData name="Raluca Nicola" userId="d256eec5-3a28-4973-a28c-0a3cd5c96367" providerId="ADAL" clId="{44D00564-F81E-7E4A-9A3A-AE11AE1F6331}" dt="2020-03-15T16:58:54.143" v="1149"/>
          <ac:picMkLst>
            <pc:docMk/>
            <pc:sldMk cId="2047851793" sldId="713"/>
            <ac:picMk id="3" creationId="{1F6ECC40-520F-A243-BE44-94B2A550AD2E}"/>
          </ac:picMkLst>
        </pc:picChg>
        <pc:picChg chg="del">
          <ac:chgData name="Raluca Nicola" userId="d256eec5-3a28-4973-a28c-0a3cd5c96367" providerId="ADAL" clId="{44D00564-F81E-7E4A-9A3A-AE11AE1F6331}" dt="2020-03-15T16:53:33.923" v="970" actId="478"/>
          <ac:picMkLst>
            <pc:docMk/>
            <pc:sldMk cId="2047851793" sldId="713"/>
            <ac:picMk id="4" creationId="{163B0819-A1C4-1047-8179-18F203CC476D}"/>
          </ac:picMkLst>
        </pc:picChg>
      </pc:sldChg>
      <pc:sldChg chg="addSp delSp modSp add">
        <pc:chgData name="Raluca Nicola" userId="d256eec5-3a28-4973-a28c-0a3cd5c96367" providerId="ADAL" clId="{44D00564-F81E-7E4A-9A3A-AE11AE1F6331}" dt="2020-03-15T17:05:40.489" v="1288"/>
        <pc:sldMkLst>
          <pc:docMk/>
          <pc:sldMk cId="2821786020" sldId="714"/>
        </pc:sldMkLst>
        <pc:spChg chg="mod">
          <ac:chgData name="Raluca Nicola" userId="d256eec5-3a28-4973-a28c-0a3cd5c96367" providerId="ADAL" clId="{44D00564-F81E-7E4A-9A3A-AE11AE1F6331}" dt="2020-03-15T16:56:47.848" v="1148" actId="20577"/>
          <ac:spMkLst>
            <pc:docMk/>
            <pc:sldMk cId="2821786020" sldId="714"/>
            <ac:spMk id="2" creationId="{9632E472-42AD-D346-AA91-D60CA5CC5ECC}"/>
          </ac:spMkLst>
        </pc:spChg>
        <pc:spChg chg="add del mod">
          <ac:chgData name="Raluca Nicola" userId="d256eec5-3a28-4973-a28c-0a3cd5c96367" providerId="ADAL" clId="{44D00564-F81E-7E4A-9A3A-AE11AE1F6331}" dt="2020-03-15T17:05:40.133" v="1287" actId="478"/>
          <ac:spMkLst>
            <pc:docMk/>
            <pc:sldMk cId="2821786020" sldId="714"/>
            <ac:spMk id="3" creationId="{AB1BDB5D-78D3-E84D-AF15-9BB05FCA5F17}"/>
          </ac:spMkLst>
        </pc:spChg>
        <pc:spChg chg="add">
          <ac:chgData name="Raluca Nicola" userId="d256eec5-3a28-4973-a28c-0a3cd5c96367" providerId="ADAL" clId="{44D00564-F81E-7E4A-9A3A-AE11AE1F6331}" dt="2020-03-15T17:05:40.489" v="1288"/>
          <ac:spMkLst>
            <pc:docMk/>
            <pc:sldMk cId="2821786020" sldId="714"/>
            <ac:spMk id="5" creationId="{A0854AF5-80EB-CA43-AD21-6CE00E5958B9}"/>
          </ac:spMkLst>
        </pc:spChg>
        <pc:picChg chg="add mod">
          <ac:chgData name="Raluca Nicola" userId="d256eec5-3a28-4973-a28c-0a3cd5c96367" providerId="ADAL" clId="{44D00564-F81E-7E4A-9A3A-AE11AE1F6331}" dt="2020-03-15T16:56:40.584" v="1135" actId="1076"/>
          <ac:picMkLst>
            <pc:docMk/>
            <pc:sldMk cId="2821786020" sldId="714"/>
            <ac:picMk id="4" creationId="{6FD029D4-4203-C44E-A2BA-97CE511615E4}"/>
          </ac:picMkLst>
        </pc:picChg>
      </pc:sldChg>
      <pc:sldChg chg="addSp delSp modSp add">
        <pc:chgData name="Raluca Nicola" userId="d256eec5-3a28-4973-a28c-0a3cd5c96367" providerId="ADAL" clId="{44D00564-F81E-7E4A-9A3A-AE11AE1F6331}" dt="2020-03-16T17:42:39.653" v="1663" actId="20577"/>
        <pc:sldMkLst>
          <pc:docMk/>
          <pc:sldMk cId="2244276762" sldId="715"/>
        </pc:sldMkLst>
        <pc:spChg chg="mod">
          <ac:chgData name="Raluca Nicola" userId="d256eec5-3a28-4973-a28c-0a3cd5c96367" providerId="ADAL" clId="{44D00564-F81E-7E4A-9A3A-AE11AE1F6331}" dt="2020-03-16T16:07:05.327" v="1570" actId="1076"/>
          <ac:spMkLst>
            <pc:docMk/>
            <pc:sldMk cId="2244276762" sldId="715"/>
            <ac:spMk id="2" creationId="{00000000-0000-0000-0000-000000000000}"/>
          </ac:spMkLst>
        </pc:spChg>
        <pc:spChg chg="add mod">
          <ac:chgData name="Raluca Nicola" userId="d256eec5-3a28-4973-a28c-0a3cd5c96367" providerId="ADAL" clId="{44D00564-F81E-7E4A-9A3A-AE11AE1F6331}" dt="2020-03-16T17:41:52.135" v="1606" actId="1076"/>
          <ac:spMkLst>
            <pc:docMk/>
            <pc:sldMk cId="2244276762" sldId="715"/>
            <ac:spMk id="9" creationId="{F980A351-1879-EE45-B445-80FB97900325}"/>
          </ac:spMkLst>
        </pc:spChg>
        <pc:spChg chg="add mod">
          <ac:chgData name="Raluca Nicola" userId="d256eec5-3a28-4973-a28c-0a3cd5c96367" providerId="ADAL" clId="{44D00564-F81E-7E4A-9A3A-AE11AE1F6331}" dt="2020-03-16T17:42:27.855" v="1648" actId="1076"/>
          <ac:spMkLst>
            <pc:docMk/>
            <pc:sldMk cId="2244276762" sldId="715"/>
            <ac:spMk id="10" creationId="{1FC951ED-74AF-F041-B59F-E08C9C2E1016}"/>
          </ac:spMkLst>
        </pc:spChg>
        <pc:spChg chg="add mod">
          <ac:chgData name="Raluca Nicola" userId="d256eec5-3a28-4973-a28c-0a3cd5c96367" providerId="ADAL" clId="{44D00564-F81E-7E4A-9A3A-AE11AE1F6331}" dt="2020-03-16T17:42:39.653" v="1663" actId="20577"/>
          <ac:spMkLst>
            <pc:docMk/>
            <pc:sldMk cId="2244276762" sldId="715"/>
            <ac:spMk id="11" creationId="{B7F5E741-4E06-2245-91DB-2F277F5D49E6}"/>
          </ac:spMkLst>
        </pc:spChg>
        <pc:picChg chg="add mod">
          <ac:chgData name="Raluca Nicola" userId="d256eec5-3a28-4973-a28c-0a3cd5c96367" providerId="ADAL" clId="{44D00564-F81E-7E4A-9A3A-AE11AE1F6331}" dt="2020-03-16T17:40:57.078" v="1588" actId="1076"/>
          <ac:picMkLst>
            <pc:docMk/>
            <pc:sldMk cId="2244276762" sldId="715"/>
            <ac:picMk id="3" creationId="{3D24AB75-07E0-9240-8D16-675F0082CB25}"/>
          </ac:picMkLst>
        </pc:picChg>
        <pc:picChg chg="del">
          <ac:chgData name="Raluca Nicola" userId="d256eec5-3a28-4973-a28c-0a3cd5c96367" providerId="ADAL" clId="{44D00564-F81E-7E4A-9A3A-AE11AE1F6331}" dt="2020-03-16T16:06:04.120" v="1558" actId="478"/>
          <ac:picMkLst>
            <pc:docMk/>
            <pc:sldMk cId="2244276762" sldId="715"/>
            <ac:picMk id="4" creationId="{7682CC23-7734-4671-98B5-58999A3B8A30}"/>
          </ac:picMkLst>
        </pc:picChg>
        <pc:picChg chg="del">
          <ac:chgData name="Raluca Nicola" userId="d256eec5-3a28-4973-a28c-0a3cd5c96367" providerId="ADAL" clId="{44D00564-F81E-7E4A-9A3A-AE11AE1F6331}" dt="2020-03-16T16:06:22.430" v="1562" actId="478"/>
          <ac:picMkLst>
            <pc:docMk/>
            <pc:sldMk cId="2244276762" sldId="715"/>
            <ac:picMk id="5" creationId="{1BD5717A-0D7F-4052-8EF6-10C8E1F4DFCB}"/>
          </ac:picMkLst>
        </pc:picChg>
        <pc:picChg chg="del">
          <ac:chgData name="Raluca Nicola" userId="d256eec5-3a28-4973-a28c-0a3cd5c96367" providerId="ADAL" clId="{44D00564-F81E-7E4A-9A3A-AE11AE1F6331}" dt="2020-03-16T16:06:37.177" v="1563" actId="478"/>
          <ac:picMkLst>
            <pc:docMk/>
            <pc:sldMk cId="2244276762" sldId="715"/>
            <ac:picMk id="6" creationId="{CF17CABD-EF5D-4F87-8129-122B6A7EEDB4}"/>
          </ac:picMkLst>
        </pc:picChg>
        <pc:picChg chg="add mod">
          <ac:chgData name="Raluca Nicola" userId="d256eec5-3a28-4973-a28c-0a3cd5c96367" providerId="ADAL" clId="{44D00564-F81E-7E4A-9A3A-AE11AE1F6331}" dt="2020-03-16T17:41:00.806" v="1590" actId="1076"/>
          <ac:picMkLst>
            <pc:docMk/>
            <pc:sldMk cId="2244276762" sldId="715"/>
            <ac:picMk id="7" creationId="{CCB15DDE-9C2C-0B44-9DB3-DF06EF7F6334}"/>
          </ac:picMkLst>
        </pc:picChg>
        <pc:picChg chg="add mod">
          <ac:chgData name="Raluca Nicola" userId="d256eec5-3a28-4973-a28c-0a3cd5c96367" providerId="ADAL" clId="{44D00564-F81E-7E4A-9A3A-AE11AE1F6331}" dt="2020-03-16T17:41:02.910" v="1591" actId="14100"/>
          <ac:picMkLst>
            <pc:docMk/>
            <pc:sldMk cId="2244276762" sldId="715"/>
            <ac:picMk id="8" creationId="{DBC59FE3-00B3-CD46-B83F-40CC4CE78852}"/>
          </ac:picMkLst>
        </pc:picChg>
      </pc:sldChg>
      <pc:sldChg chg="addSp delSp modSp add">
        <pc:chgData name="Raluca Nicola" userId="d256eec5-3a28-4973-a28c-0a3cd5c96367" providerId="ADAL" clId="{44D00564-F81E-7E4A-9A3A-AE11AE1F6331}" dt="2020-03-16T17:45:27.644" v="1744" actId="20577"/>
        <pc:sldMkLst>
          <pc:docMk/>
          <pc:sldMk cId="2518932469" sldId="717"/>
        </pc:sldMkLst>
        <pc:spChg chg="add del mod">
          <ac:chgData name="Raluca Nicola" userId="d256eec5-3a28-4973-a28c-0a3cd5c96367" providerId="ADAL" clId="{44D00564-F81E-7E4A-9A3A-AE11AE1F6331}" dt="2020-03-16T17:43:16.179" v="1666" actId="478"/>
          <ac:spMkLst>
            <pc:docMk/>
            <pc:sldMk cId="2518932469" sldId="717"/>
            <ac:spMk id="3" creationId="{BD8D3F3E-ECC8-9F48-822D-E2740119E86B}"/>
          </ac:spMkLst>
        </pc:spChg>
        <pc:spChg chg="mod">
          <ac:chgData name="Raluca Nicola" userId="d256eec5-3a28-4973-a28c-0a3cd5c96367" providerId="ADAL" clId="{44D00564-F81E-7E4A-9A3A-AE11AE1F6331}" dt="2020-03-16T17:45:27.644" v="1744" actId="20577"/>
          <ac:spMkLst>
            <pc:docMk/>
            <pc:sldMk cId="2518932469" sldId="717"/>
            <ac:spMk id="6" creationId="{0051C4FA-B3EB-4494-A26E-75F3DC57CB7D}"/>
          </ac:spMkLst>
        </pc:spChg>
        <pc:spChg chg="del">
          <ac:chgData name="Raluca Nicola" userId="d256eec5-3a28-4973-a28c-0a3cd5c96367" providerId="ADAL" clId="{44D00564-F81E-7E4A-9A3A-AE11AE1F6331}" dt="2020-03-16T17:43:13.257" v="1665" actId="478"/>
          <ac:spMkLst>
            <pc:docMk/>
            <pc:sldMk cId="2518932469" sldId="717"/>
            <ac:spMk id="14" creationId="{816D36A7-CCEB-4C7C-84E5-54DAA890CC77}"/>
          </ac:spMkLst>
        </pc:spChg>
      </pc:sldChg>
      <pc:sldMasterChg chg="setBg modSldLayout">
        <pc:chgData name="Raluca Nicola" userId="d256eec5-3a28-4973-a28c-0a3cd5c96367" providerId="ADAL" clId="{44D00564-F81E-7E4A-9A3A-AE11AE1F6331}" dt="2020-03-15T19:50:58.388" v="1481"/>
        <pc:sldMasterMkLst>
          <pc:docMk/>
          <pc:sldMasterMk cId="0" sldId="2147486799"/>
        </pc:sldMasterMkLst>
        <pc:sldLayoutChg chg="setBg">
          <pc:chgData name="Raluca Nicola" userId="d256eec5-3a28-4973-a28c-0a3cd5c96367" providerId="ADAL" clId="{44D00564-F81E-7E4A-9A3A-AE11AE1F6331}" dt="2020-03-12T11:01:00.892" v="241"/>
          <pc:sldLayoutMkLst>
            <pc:docMk/>
            <pc:sldMasterMk cId="0" sldId="2147486799"/>
            <pc:sldLayoutMk cId="0" sldId="2147486806"/>
          </pc:sldLayoutMkLst>
        </pc:sldLayoutChg>
      </pc:sldMasterChg>
    </pc:docChg>
  </pc:docChgLst>
  <pc:docChgLst>
    <pc:chgData name="Raluca Nicola" userId="d256eec5-3a28-4973-a28c-0a3cd5c96367" providerId="ADAL" clId="{FAEEA863-CCBF-5241-BB21-8D7BBFC0164D}"/>
    <pc:docChg chg="undo custSel addSld delSld modSld sldOrd modMainMaster delSection modSection">
      <pc:chgData name="Raluca Nicola" userId="d256eec5-3a28-4973-a28c-0a3cd5c96367" providerId="ADAL" clId="{FAEEA863-CCBF-5241-BB21-8D7BBFC0164D}" dt="2020-03-01T11:54:39.774" v="1581" actId="478"/>
      <pc:docMkLst>
        <pc:docMk/>
      </pc:docMkLst>
      <pc:sldChg chg="modSp del">
        <pc:chgData name="Raluca Nicola" userId="d256eec5-3a28-4973-a28c-0a3cd5c96367" providerId="ADAL" clId="{FAEEA863-CCBF-5241-BB21-8D7BBFC0164D}" dt="2020-02-29T11:30:18.687" v="1577" actId="2696"/>
        <pc:sldMkLst>
          <pc:docMk/>
          <pc:sldMk cId="1496020719" sldId="588"/>
        </pc:sldMkLst>
        <pc:picChg chg="mod">
          <ac:chgData name="Raluca Nicola" userId="d256eec5-3a28-4973-a28c-0a3cd5c96367" providerId="ADAL" clId="{FAEEA863-CCBF-5241-BB21-8D7BBFC0164D}" dt="2020-02-29T11:29:31.200" v="1573" actId="1076"/>
          <ac:picMkLst>
            <pc:docMk/>
            <pc:sldMk cId="1496020719" sldId="588"/>
            <ac:picMk id="24" creationId="{4F5DE2A6-138D-E947-9D7C-75E0B282D9A1}"/>
          </ac:picMkLst>
        </pc:picChg>
      </pc:sldChg>
      <pc:sldChg chg="addSp delSp add">
        <pc:chgData name="Raluca Nicola" userId="d256eec5-3a28-4973-a28c-0a3cd5c96367" providerId="ADAL" clId="{FAEEA863-CCBF-5241-BB21-8D7BBFC0164D}" dt="2020-02-29T10:10:05.760" v="55" actId="478"/>
        <pc:sldMkLst>
          <pc:docMk/>
          <pc:sldMk cId="587253306" sldId="592"/>
        </pc:sldMkLst>
        <pc:grpChg chg="add del">
          <ac:chgData name="Raluca Nicola" userId="d256eec5-3a28-4973-a28c-0a3cd5c96367" providerId="ADAL" clId="{FAEEA863-CCBF-5241-BB21-8D7BBFC0164D}" dt="2020-02-29T10:10:05.760" v="55" actId="478"/>
          <ac:grpSpMkLst>
            <pc:docMk/>
            <pc:sldMk cId="587253306" sldId="592"/>
            <ac:grpSpMk id="25" creationId="{9E5F3555-EB3B-BB4F-BA59-77FF823ACE97}"/>
          </ac:grpSpMkLst>
        </pc:grpChg>
        <pc:grpChg chg="del">
          <ac:chgData name="Raluca Nicola" userId="d256eec5-3a28-4973-a28c-0a3cd5c96367" providerId="ADAL" clId="{FAEEA863-CCBF-5241-BB21-8D7BBFC0164D}" dt="2020-02-29T10:07:54.438" v="44" actId="478"/>
          <ac:grpSpMkLst>
            <pc:docMk/>
            <pc:sldMk cId="587253306" sldId="592"/>
            <ac:grpSpMk id="38" creationId="{71B6729E-9C42-41CB-9809-48B29895E2E7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825337867" sldId="592"/>
        </pc:sldMkLst>
      </pc:sldChg>
      <pc:sldChg chg="del">
        <pc:chgData name="Raluca Nicola" userId="d256eec5-3a28-4973-a28c-0a3cd5c96367" providerId="ADAL" clId="{FAEEA863-CCBF-5241-BB21-8D7BBFC0164D}" dt="2020-02-29T11:30:17.799" v="1576" actId="2696"/>
        <pc:sldMkLst>
          <pc:docMk/>
          <pc:sldMk cId="631322578" sldId="603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619269333" sldId="644"/>
        </pc:sldMkLst>
      </pc:sldChg>
      <pc:sldChg chg="addSp delSp modSp add del">
        <pc:chgData name="Raluca Nicola" userId="d256eec5-3a28-4973-a28c-0a3cd5c96367" providerId="ADAL" clId="{FAEEA863-CCBF-5241-BB21-8D7BBFC0164D}" dt="2020-02-29T11:20:52.448" v="1565" actId="2696"/>
        <pc:sldMkLst>
          <pc:docMk/>
          <pc:sldMk cId="1948071229" sldId="644"/>
        </pc:sldMkLst>
        <pc:spChg chg="mod">
          <ac:chgData name="Raluca Nicola" userId="d256eec5-3a28-4973-a28c-0a3cd5c96367" providerId="ADAL" clId="{FAEEA863-CCBF-5241-BB21-8D7BBFC0164D}" dt="2020-02-29T10:22:48.346" v="365" actId="20577"/>
          <ac:spMkLst>
            <pc:docMk/>
            <pc:sldMk cId="1948071229" sldId="644"/>
            <ac:spMk id="27" creationId="{A15ACBFD-A47E-422D-A04E-D5C6E1C733CE}"/>
          </ac:spMkLst>
        </pc:spChg>
        <pc:grpChg chg="del">
          <ac:chgData name="Raluca Nicola" userId="d256eec5-3a28-4973-a28c-0a3cd5c96367" providerId="ADAL" clId="{FAEEA863-CCBF-5241-BB21-8D7BBFC0164D}" dt="2020-02-29T10:19:47.316" v="220" actId="478"/>
          <ac:grpSpMkLst>
            <pc:docMk/>
            <pc:sldMk cId="1948071229" sldId="644"/>
            <ac:grpSpMk id="11" creationId="{D14AE400-7CA6-4F00-84F8-1C9D93F8B6BE}"/>
          </ac:grpSpMkLst>
        </pc:grpChg>
        <pc:picChg chg="del mod">
          <ac:chgData name="Raluca Nicola" userId="d256eec5-3a28-4973-a28c-0a3cd5c96367" providerId="ADAL" clId="{FAEEA863-CCBF-5241-BB21-8D7BBFC0164D}" dt="2020-02-29T10:22:54.953" v="366" actId="478"/>
          <ac:picMkLst>
            <pc:docMk/>
            <pc:sldMk cId="1948071229" sldId="644"/>
            <ac:picMk id="2" creationId="{537E341E-E983-4709-8B9D-8526604383F1}"/>
          </ac:picMkLst>
        </pc:picChg>
        <pc:picChg chg="del">
          <ac:chgData name="Raluca Nicola" userId="d256eec5-3a28-4973-a28c-0a3cd5c96367" providerId="ADAL" clId="{FAEEA863-CCBF-5241-BB21-8D7BBFC0164D}" dt="2020-02-29T10:20:01.764" v="226" actId="478"/>
          <ac:picMkLst>
            <pc:docMk/>
            <pc:sldMk cId="1948071229" sldId="644"/>
            <ac:picMk id="3" creationId="{8DD4FC80-7A40-4D65-A8CF-939EA400E906}"/>
          </ac:picMkLst>
        </pc:picChg>
        <pc:picChg chg="del mod">
          <ac:chgData name="Raluca Nicola" userId="d256eec5-3a28-4973-a28c-0a3cd5c96367" providerId="ADAL" clId="{FAEEA863-CCBF-5241-BB21-8D7BBFC0164D}" dt="2020-02-29T10:22:55.993" v="367" actId="478"/>
          <ac:picMkLst>
            <pc:docMk/>
            <pc:sldMk cId="1948071229" sldId="644"/>
            <ac:picMk id="4" creationId="{D6670862-6518-4AF9-83E9-DD87F76D3A4B}"/>
          </ac:picMkLst>
        </pc:picChg>
        <pc:picChg chg="add del mod">
          <ac:chgData name="Raluca Nicola" userId="d256eec5-3a28-4973-a28c-0a3cd5c96367" providerId="ADAL" clId="{FAEEA863-CCBF-5241-BB21-8D7BBFC0164D}" dt="2020-02-29T10:55:02.825" v="988"/>
          <ac:picMkLst>
            <pc:docMk/>
            <pc:sldMk cId="1948071229" sldId="644"/>
            <ac:picMk id="6" creationId="{8EF6F4C3-C934-B34A-A1C6-6CDFAF59AD0D}"/>
          </ac:picMkLst>
        </pc:picChg>
        <pc:picChg chg="del mod">
          <ac:chgData name="Raluca Nicola" userId="d256eec5-3a28-4973-a28c-0a3cd5c96367" providerId="ADAL" clId="{FAEEA863-CCBF-5241-BB21-8D7BBFC0164D}" dt="2020-02-29T10:22:57.289" v="368" actId="478"/>
          <ac:picMkLst>
            <pc:docMk/>
            <pc:sldMk cId="1948071229" sldId="644"/>
            <ac:picMk id="10" creationId="{3BC2EB79-0AAC-4A01-832E-66B24B2524D0}"/>
          </ac:picMkLst>
        </pc:picChg>
        <pc:picChg chg="mod">
          <ac:chgData name="Raluca Nicola" userId="d256eec5-3a28-4973-a28c-0a3cd5c96367" providerId="ADAL" clId="{FAEEA863-CCBF-5241-BB21-8D7BBFC0164D}" dt="2020-02-29T10:23:03.193" v="370" actId="1076"/>
          <ac:picMkLst>
            <pc:docMk/>
            <pc:sldMk cId="1948071229" sldId="644"/>
            <ac:picMk id="16" creationId="{64C6530B-F7FB-40FF-AB3F-94D890099CDA}"/>
          </ac:picMkLst>
        </pc:picChg>
        <pc:picChg chg="del mod">
          <ac:chgData name="Raluca Nicola" userId="d256eec5-3a28-4973-a28c-0a3cd5c96367" providerId="ADAL" clId="{FAEEA863-CCBF-5241-BB21-8D7BBFC0164D}" dt="2020-02-29T10:22:57.897" v="369" actId="478"/>
          <ac:picMkLst>
            <pc:docMk/>
            <pc:sldMk cId="1948071229" sldId="644"/>
            <ac:picMk id="17" creationId="{63647AD6-0FBF-47C0-A304-2CC7EF7E449B}"/>
          </ac:picMkLst>
        </pc:picChg>
      </pc:sldChg>
      <pc:sldChg chg="delSp modSp add">
        <pc:chgData name="Raluca Nicola" userId="d256eec5-3a28-4973-a28c-0a3cd5c96367" providerId="ADAL" clId="{FAEEA863-CCBF-5241-BB21-8D7BBFC0164D}" dt="2020-02-29T10:17:28.928" v="134" actId="1076"/>
        <pc:sldMkLst>
          <pc:docMk/>
          <pc:sldMk cId="2078372149" sldId="645"/>
        </pc:sldMkLst>
        <pc:spChg chg="del topLvl">
          <ac:chgData name="Raluca Nicola" userId="d256eec5-3a28-4973-a28c-0a3cd5c96367" providerId="ADAL" clId="{FAEEA863-CCBF-5241-BB21-8D7BBFC0164D}" dt="2020-02-29T10:11:53.389" v="60" actId="478"/>
          <ac:spMkLst>
            <pc:docMk/>
            <pc:sldMk cId="2078372149" sldId="645"/>
            <ac:spMk id="8" creationId="{13A4FF64-DF5A-4380-9DC3-1EF09E69871E}"/>
          </ac:spMkLst>
        </pc:spChg>
        <pc:spChg chg="topLvl">
          <ac:chgData name="Raluca Nicola" userId="d256eec5-3a28-4973-a28c-0a3cd5c96367" providerId="ADAL" clId="{FAEEA863-CCBF-5241-BB21-8D7BBFC0164D}" dt="2020-02-29T10:11:53.389" v="60" actId="478"/>
          <ac:spMkLst>
            <pc:docMk/>
            <pc:sldMk cId="2078372149" sldId="645"/>
            <ac:spMk id="11" creationId="{024529FC-E59E-4CAB-8C0C-41E2B3DB0B7E}"/>
          </ac:spMkLst>
        </pc:spChg>
        <pc:spChg chg="mod">
          <ac:chgData name="Raluca Nicola" userId="d256eec5-3a28-4973-a28c-0a3cd5c96367" providerId="ADAL" clId="{FAEEA863-CCBF-5241-BB21-8D7BBFC0164D}" dt="2020-02-29T10:17:24.871" v="132" actId="20577"/>
          <ac:spMkLst>
            <pc:docMk/>
            <pc:sldMk cId="2078372149" sldId="645"/>
            <ac:spMk id="27" creationId="{A15ACBFD-A47E-422D-A04E-D5C6E1C733CE}"/>
          </ac:spMkLst>
        </pc:spChg>
        <pc:grpChg chg="del">
          <ac:chgData name="Raluca Nicola" userId="d256eec5-3a28-4973-a28c-0a3cd5c96367" providerId="ADAL" clId="{FAEEA863-CCBF-5241-BB21-8D7BBFC0164D}" dt="2020-02-29T10:11:53.389" v="60" actId="478"/>
          <ac:grpSpMkLst>
            <pc:docMk/>
            <pc:sldMk cId="2078372149" sldId="645"/>
            <ac:grpSpMk id="6" creationId="{6B8FD419-5971-44E1-9D9D-B1DBE589F476}"/>
          </ac:grpSpMkLst>
        </pc:grpChg>
        <pc:picChg chg="mod">
          <ac:chgData name="Raluca Nicola" userId="d256eec5-3a28-4973-a28c-0a3cd5c96367" providerId="ADAL" clId="{FAEEA863-CCBF-5241-BB21-8D7BBFC0164D}" dt="2020-02-29T10:17:28.928" v="134" actId="1076"/>
          <ac:picMkLst>
            <pc:docMk/>
            <pc:sldMk cId="2078372149" sldId="645"/>
            <ac:picMk id="3" creationId="{29EB1E41-8723-4664-A3C9-93E8C04A66E0}"/>
          </ac:picMkLst>
        </pc:picChg>
        <pc:picChg chg="del">
          <ac:chgData name="Raluca Nicola" userId="d256eec5-3a28-4973-a28c-0a3cd5c96367" providerId="ADAL" clId="{FAEEA863-CCBF-5241-BB21-8D7BBFC0164D}" dt="2020-02-29T10:11:48.324" v="59" actId="478"/>
          <ac:picMkLst>
            <pc:docMk/>
            <pc:sldMk cId="2078372149" sldId="645"/>
            <ac:picMk id="10" creationId="{6C2659C0-DB72-45A6-A8B9-7B95A545B484}"/>
          </ac:picMkLst>
        </pc:picChg>
        <pc:picChg chg="del">
          <ac:chgData name="Raluca Nicola" userId="d256eec5-3a28-4973-a28c-0a3cd5c96367" providerId="ADAL" clId="{FAEEA863-CCBF-5241-BB21-8D7BBFC0164D}" dt="2020-02-29T10:14:21.968" v="110" actId="478"/>
          <ac:picMkLst>
            <pc:docMk/>
            <pc:sldMk cId="2078372149" sldId="645"/>
            <ac:picMk id="13" creationId="{DA82DC80-D4C8-44FC-9652-3B3F57B37658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336622116" sldId="645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206886650" sldId="647"/>
        </pc:sldMkLst>
      </pc:sldChg>
      <pc:sldChg chg="add del">
        <pc:chgData name="Raluca Nicola" userId="d256eec5-3a28-4973-a28c-0a3cd5c96367" providerId="ADAL" clId="{FAEEA863-CCBF-5241-BB21-8D7BBFC0164D}" dt="2020-02-29T11:16:43.653" v="1317" actId="2696"/>
        <pc:sldMkLst>
          <pc:docMk/>
          <pc:sldMk cId="3291351502" sldId="647"/>
        </pc:sldMkLst>
      </pc:sldChg>
      <pc:sldChg chg="delSp modSp add">
        <pc:chgData name="Raluca Nicola" userId="d256eec5-3a28-4973-a28c-0a3cd5c96367" providerId="ADAL" clId="{FAEEA863-CCBF-5241-BB21-8D7BBFC0164D}" dt="2020-02-29T10:13:18.171" v="109" actId="5793"/>
        <pc:sldMkLst>
          <pc:docMk/>
          <pc:sldMk cId="296274765" sldId="650"/>
        </pc:sldMkLst>
        <pc:spChg chg="mod">
          <ac:chgData name="Raluca Nicola" userId="d256eec5-3a28-4973-a28c-0a3cd5c96367" providerId="ADAL" clId="{FAEEA863-CCBF-5241-BB21-8D7BBFC0164D}" dt="2020-02-29T10:13:18.171" v="109" actId="5793"/>
          <ac:spMkLst>
            <pc:docMk/>
            <pc:sldMk cId="296274765" sldId="650"/>
            <ac:spMk id="7" creationId="{E78A5033-F735-5A47-8683-CC87165508A7}"/>
          </ac:spMkLst>
        </pc:spChg>
        <pc:grpChg chg="del">
          <ac:chgData name="Raluca Nicola" userId="d256eec5-3a28-4973-a28c-0a3cd5c96367" providerId="ADAL" clId="{FAEEA863-CCBF-5241-BB21-8D7BBFC0164D}" dt="2020-02-29T10:10:44.666" v="56" actId="478"/>
          <ac:grpSpMkLst>
            <pc:docMk/>
            <pc:sldMk cId="296274765" sldId="650"/>
            <ac:grpSpMk id="13" creationId="{F2BD9A4C-0BB6-4C1A-ADE4-486FB102AD20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488712042" sldId="650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721797178" sldId="656"/>
        </pc:sldMkLst>
      </pc:sldChg>
      <pc:sldChg chg="delSp modSp add">
        <pc:chgData name="Raluca Nicola" userId="d256eec5-3a28-4973-a28c-0a3cd5c96367" providerId="ADAL" clId="{FAEEA863-CCBF-5241-BB21-8D7BBFC0164D}" dt="2020-02-29T11:16:50.109" v="1324" actId="20577"/>
        <pc:sldMkLst>
          <pc:docMk/>
          <pc:sldMk cId="2037933108" sldId="656"/>
        </pc:sldMkLst>
        <pc:spChg chg="mod">
          <ac:chgData name="Raluca Nicola" userId="d256eec5-3a28-4973-a28c-0a3cd5c96367" providerId="ADAL" clId="{FAEEA863-CCBF-5241-BB21-8D7BBFC0164D}" dt="2020-02-29T11:16:50.109" v="1324" actId="20577"/>
          <ac:spMkLst>
            <pc:docMk/>
            <pc:sldMk cId="2037933108" sldId="656"/>
            <ac:spMk id="14" creationId="{816D36A7-CCEB-4C7C-84E5-54DAA890CC77}"/>
          </ac:spMkLst>
        </pc:spChg>
        <pc:grpChg chg="del mod">
          <ac:chgData name="Raluca Nicola" userId="d256eec5-3a28-4973-a28c-0a3cd5c96367" providerId="ADAL" clId="{FAEEA863-CCBF-5241-BB21-8D7BBFC0164D}" dt="2020-02-29T11:16:17.977" v="1314" actId="478"/>
          <ac:grpSpMkLst>
            <pc:docMk/>
            <pc:sldMk cId="2037933108" sldId="656"/>
            <ac:grpSpMk id="8" creationId="{0472B4CD-1B17-4D92-9C46-C3A2CB2BC245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930992354" sldId="657"/>
        </pc:sldMkLst>
      </pc:sldChg>
      <pc:sldChg chg="add del">
        <pc:chgData name="Raluca Nicola" userId="d256eec5-3a28-4973-a28c-0a3cd5c96367" providerId="ADAL" clId="{FAEEA863-CCBF-5241-BB21-8D7BBFC0164D}" dt="2020-02-29T10:55:35.025" v="993" actId="2696"/>
        <pc:sldMkLst>
          <pc:docMk/>
          <pc:sldMk cId="2822567057" sldId="657"/>
        </pc:sldMkLst>
      </pc:sldChg>
      <pc:sldChg chg="delSp modSp add">
        <pc:chgData name="Raluca Nicola" userId="d256eec5-3a28-4973-a28c-0a3cd5c96367" providerId="ADAL" clId="{FAEEA863-CCBF-5241-BB21-8D7BBFC0164D}" dt="2020-02-29T11:17:01.961" v="1351" actId="20577"/>
        <pc:sldMkLst>
          <pc:docMk/>
          <pc:sldMk cId="1078179149" sldId="658"/>
        </pc:sldMkLst>
        <pc:spChg chg="mod">
          <ac:chgData name="Raluca Nicola" userId="d256eec5-3a28-4973-a28c-0a3cd5c96367" providerId="ADAL" clId="{FAEEA863-CCBF-5241-BB21-8D7BBFC0164D}" dt="2020-02-29T11:17:01.961" v="1351" actId="20577"/>
          <ac:spMkLst>
            <pc:docMk/>
            <pc:sldMk cId="1078179149" sldId="658"/>
            <ac:spMk id="2" creationId="{00000000-0000-0000-0000-000000000000}"/>
          </ac:spMkLst>
        </pc:spChg>
        <pc:spChg chg="del">
          <ac:chgData name="Raluca Nicola" userId="d256eec5-3a28-4973-a28c-0a3cd5c96367" providerId="ADAL" clId="{FAEEA863-CCBF-5241-BB21-8D7BBFC0164D}" dt="2020-02-29T11:15:16.983" v="1307" actId="478"/>
          <ac:spMkLst>
            <pc:docMk/>
            <pc:sldMk cId="1078179149" sldId="658"/>
            <ac:spMk id="16" creationId="{558726B9-6152-489C-900C-9DFF087AD377}"/>
          </ac:spMkLst>
        </pc:spChg>
        <pc:grpChg chg="del">
          <ac:chgData name="Raluca Nicola" userId="d256eec5-3a28-4973-a28c-0a3cd5c96367" providerId="ADAL" clId="{FAEEA863-CCBF-5241-BB21-8D7BBFC0164D}" dt="2020-02-29T11:15:18.470" v="1308" actId="478"/>
          <ac:grpSpMkLst>
            <pc:docMk/>
            <pc:sldMk cId="1078179149" sldId="658"/>
            <ac:grpSpMk id="11" creationId="{8FBF2DAF-B94B-40BC-B60F-358EAD3AA06D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408446233" sldId="658"/>
        </pc:sldMkLst>
      </pc:sldChg>
      <pc:sldChg chg="del">
        <pc:chgData name="Raluca Nicola" userId="d256eec5-3a28-4973-a28c-0a3cd5c96367" providerId="ADAL" clId="{FAEEA863-CCBF-5241-BB21-8D7BBFC0164D}" dt="2020-02-29T11:30:15.093" v="1574" actId="2696"/>
        <pc:sldMkLst>
          <pc:docMk/>
          <pc:sldMk cId="1933865395" sldId="661"/>
        </pc:sldMkLst>
      </pc:sldChg>
      <pc:sldChg chg="del">
        <pc:chgData name="Raluca Nicola" userId="d256eec5-3a28-4973-a28c-0a3cd5c96367" providerId="ADAL" clId="{FAEEA863-CCBF-5241-BB21-8D7BBFC0164D}" dt="2020-02-29T11:30:19.570" v="1578" actId="2696"/>
        <pc:sldMkLst>
          <pc:docMk/>
          <pc:sldMk cId="1849590448" sldId="671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412409913" sldId="673"/>
        </pc:sldMkLst>
      </pc:sldChg>
      <pc:sldChg chg="add del">
        <pc:chgData name="Raluca Nicola" userId="d256eec5-3a28-4973-a28c-0a3cd5c96367" providerId="ADAL" clId="{FAEEA863-CCBF-5241-BB21-8D7BBFC0164D}" dt="2020-02-29T11:16:10.073" v="1311" actId="2696"/>
        <pc:sldMkLst>
          <pc:docMk/>
          <pc:sldMk cId="4149223981" sldId="673"/>
        </pc:sldMkLst>
      </pc:sldChg>
      <pc:sldChg chg="add del">
        <pc:chgData name="Raluca Nicola" userId="d256eec5-3a28-4973-a28c-0a3cd5c96367" providerId="ADAL" clId="{FAEEA863-CCBF-5241-BB21-8D7BBFC0164D}" dt="2020-02-29T11:15:47.839" v="1310" actId="2696"/>
        <pc:sldMkLst>
          <pc:docMk/>
          <pc:sldMk cId="1056528543" sldId="674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794620236" sldId="674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490256282" sldId="677"/>
        </pc:sldMkLst>
      </pc:sldChg>
      <pc:sldChg chg="addSp delSp modSp add del">
        <pc:chgData name="Raluca Nicola" userId="d256eec5-3a28-4973-a28c-0a3cd5c96367" providerId="ADAL" clId="{FAEEA863-CCBF-5241-BB21-8D7BBFC0164D}" dt="2020-02-29T10:11:07.283" v="57" actId="2696"/>
        <pc:sldMkLst>
          <pc:docMk/>
          <pc:sldMk cId="3393137034" sldId="677"/>
        </pc:sldMkLst>
        <pc:spChg chg="del">
          <ac:chgData name="Raluca Nicola" userId="d256eec5-3a28-4973-a28c-0a3cd5c96367" providerId="ADAL" clId="{FAEEA863-CCBF-5241-BB21-8D7BBFC0164D}" dt="2020-02-29T10:06:07.715" v="4" actId="478"/>
          <ac:spMkLst>
            <pc:docMk/>
            <pc:sldMk cId="3393137034" sldId="677"/>
            <ac:spMk id="22" creationId="{C0783C77-C7D8-1647-BFDB-8532B647668C}"/>
          </ac:spMkLst>
        </pc:spChg>
        <pc:spChg chg="del">
          <ac:chgData name="Raluca Nicola" userId="d256eec5-3a28-4973-a28c-0a3cd5c96367" providerId="ADAL" clId="{FAEEA863-CCBF-5241-BB21-8D7BBFC0164D}" dt="2020-02-29T10:06:13.473" v="6" actId="478"/>
          <ac:spMkLst>
            <pc:docMk/>
            <pc:sldMk cId="3393137034" sldId="677"/>
            <ac:spMk id="24" creationId="{37F4B2CF-A224-604B-B851-520F8016EAB1}"/>
          </ac:spMkLst>
        </pc:spChg>
        <pc:grpChg chg="del mod">
          <ac:chgData name="Raluca Nicola" userId="d256eec5-3a28-4973-a28c-0a3cd5c96367" providerId="ADAL" clId="{FAEEA863-CCBF-5241-BB21-8D7BBFC0164D}" dt="2020-02-29T10:06:08.586" v="5" actId="478"/>
          <ac:grpSpMkLst>
            <pc:docMk/>
            <pc:sldMk cId="3393137034" sldId="677"/>
            <ac:grpSpMk id="4" creationId="{00000000-0000-0000-0000-000000000000}"/>
          </ac:grpSpMkLst>
        </pc:grpChg>
        <pc:grpChg chg="add mod">
          <ac:chgData name="Raluca Nicola" userId="d256eec5-3a28-4973-a28c-0a3cd5c96367" providerId="ADAL" clId="{FAEEA863-CCBF-5241-BB21-8D7BBFC0164D}" dt="2020-02-29T10:06:35.049" v="8" actId="167"/>
          <ac:grpSpMkLst>
            <pc:docMk/>
            <pc:sldMk cId="3393137034" sldId="677"/>
            <ac:grpSpMk id="11" creationId="{C0040CA3-2128-BA44-AD5B-0FEFE13A0C15}"/>
          </ac:grpSpMkLst>
        </pc:grpChg>
      </pc:sldChg>
      <pc:sldChg chg="del">
        <pc:chgData name="Raluca Nicola" userId="d256eec5-3a28-4973-a28c-0a3cd5c96367" providerId="ADAL" clId="{FAEEA863-CCBF-5241-BB21-8D7BBFC0164D}" dt="2020-02-29T11:24:23.995" v="1567" actId="2696"/>
        <pc:sldMkLst>
          <pc:docMk/>
          <pc:sldMk cId="2583668545" sldId="678"/>
        </pc:sldMkLst>
      </pc:sldChg>
      <pc:sldChg chg="del">
        <pc:chgData name="Raluca Nicola" userId="d256eec5-3a28-4973-a28c-0a3cd5c96367" providerId="ADAL" clId="{FAEEA863-CCBF-5241-BB21-8D7BBFC0164D}" dt="2020-02-29T11:30:16.835" v="1575" actId="2696"/>
        <pc:sldMkLst>
          <pc:docMk/>
          <pc:sldMk cId="387426962" sldId="679"/>
        </pc:sldMkLst>
      </pc:sldChg>
      <pc:sldChg chg="del">
        <pc:chgData name="Raluca Nicola" userId="d256eec5-3a28-4973-a28c-0a3cd5c96367" providerId="ADAL" clId="{FAEEA863-CCBF-5241-BB21-8D7BBFC0164D}" dt="2020-02-29T11:24:22.679" v="1566" actId="2696"/>
        <pc:sldMkLst>
          <pc:docMk/>
          <pc:sldMk cId="199046590" sldId="680"/>
        </pc:sldMkLst>
      </pc:sldChg>
      <pc:sldChg chg="addSp delSp modSp add">
        <pc:chgData name="Raluca Nicola" userId="d256eec5-3a28-4973-a28c-0a3cd5c96367" providerId="ADAL" clId="{FAEEA863-CCBF-5241-BB21-8D7BBFC0164D}" dt="2020-03-01T11:54:39.774" v="1581" actId="478"/>
        <pc:sldMkLst>
          <pc:docMk/>
          <pc:sldMk cId="1725953491" sldId="682"/>
        </pc:sldMkLst>
        <pc:spChg chg="mod">
          <ac:chgData name="Raluca Nicola" userId="d256eec5-3a28-4973-a28c-0a3cd5c96367" providerId="ADAL" clId="{FAEEA863-CCBF-5241-BB21-8D7BBFC0164D}" dt="2020-02-29T10:37:41.361" v="803" actId="20577"/>
          <ac:spMkLst>
            <pc:docMk/>
            <pc:sldMk cId="1725953491" sldId="682"/>
            <ac:spMk id="4" creationId="{891AD9C8-5272-B34E-9EFD-84E8D133429C}"/>
          </ac:spMkLst>
        </pc:spChg>
        <pc:spChg chg="add del mod">
          <ac:chgData name="Raluca Nicola" userId="d256eec5-3a28-4973-a28c-0a3cd5c96367" providerId="ADAL" clId="{FAEEA863-CCBF-5241-BB21-8D7BBFC0164D}" dt="2020-02-29T10:44:46.071" v="843"/>
          <ac:spMkLst>
            <pc:docMk/>
            <pc:sldMk cId="1725953491" sldId="682"/>
            <ac:spMk id="8" creationId="{8992560E-0FB7-3340-BF82-CA39651BE09B}"/>
          </ac:spMkLst>
        </pc:spChg>
        <pc:grpChg chg="del mod">
          <ac:chgData name="Raluca Nicola" userId="d256eec5-3a28-4973-a28c-0a3cd5c96367" providerId="ADAL" clId="{FAEEA863-CCBF-5241-BB21-8D7BBFC0164D}" dt="2020-02-29T10:36:15.038" v="744" actId="478"/>
          <ac:grpSpMkLst>
            <pc:docMk/>
            <pc:sldMk cId="1725953491" sldId="682"/>
            <ac:grpSpMk id="2" creationId="{00000000-0000-0000-0000-000000000000}"/>
          </ac:grpSpMkLst>
        </pc:grpChg>
        <pc:grpChg chg="add del mod">
          <ac:chgData name="Raluca Nicola" userId="d256eec5-3a28-4973-a28c-0a3cd5c96367" providerId="ADAL" clId="{FAEEA863-CCBF-5241-BB21-8D7BBFC0164D}" dt="2020-03-01T11:54:39.774" v="1581" actId="478"/>
          <ac:grpSpMkLst>
            <pc:docMk/>
            <pc:sldMk cId="1725953491" sldId="682"/>
            <ac:grpSpMk id="11" creationId="{74FBE169-3B13-124B-BEB8-1DACA2608800}"/>
          </ac:grpSpMkLst>
        </pc:grpChg>
        <pc:picChg chg="del">
          <ac:chgData name="Raluca Nicola" userId="d256eec5-3a28-4973-a28c-0a3cd5c96367" providerId="ADAL" clId="{FAEEA863-CCBF-5241-BB21-8D7BBFC0164D}" dt="2020-02-29T10:44:42.631" v="842" actId="478"/>
          <ac:picMkLst>
            <pc:docMk/>
            <pc:sldMk cId="1725953491" sldId="682"/>
            <ac:picMk id="6" creationId="{BD69FAF5-5545-42C6-899F-D4775C38DD25}"/>
          </ac:picMkLst>
        </pc:picChg>
        <pc:picChg chg="del">
          <ac:chgData name="Raluca Nicola" userId="d256eec5-3a28-4973-a28c-0a3cd5c96367" providerId="ADAL" clId="{FAEEA863-CCBF-5241-BB21-8D7BBFC0164D}" dt="2020-02-29T10:44:48.462" v="844" actId="478"/>
          <ac:picMkLst>
            <pc:docMk/>
            <pc:sldMk cId="1725953491" sldId="682"/>
            <ac:picMk id="7" creationId="{2C0B8515-DC9A-4F21-A1AF-6A63C434C360}"/>
          </ac:picMkLst>
        </pc:picChg>
        <pc:picChg chg="add mod">
          <ac:chgData name="Raluca Nicola" userId="d256eec5-3a28-4973-a28c-0a3cd5c96367" providerId="ADAL" clId="{FAEEA863-CCBF-5241-BB21-8D7BBFC0164D}" dt="2020-02-29T10:44:46.071" v="843"/>
          <ac:picMkLst>
            <pc:docMk/>
            <pc:sldMk cId="1725953491" sldId="682"/>
            <ac:picMk id="47" creationId="{5B5E2679-7298-1846-BD5F-01D8EA5C9D21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252579475" sldId="682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860207618" sldId="683"/>
        </pc:sldMkLst>
      </pc:sldChg>
      <pc:sldChg chg="delSp add">
        <pc:chgData name="Raluca Nicola" userId="d256eec5-3a28-4973-a28c-0a3cd5c96367" providerId="ADAL" clId="{FAEEA863-CCBF-5241-BB21-8D7BBFC0164D}" dt="2020-02-29T10:57:40.134" v="1132" actId="478"/>
        <pc:sldMkLst>
          <pc:docMk/>
          <pc:sldMk cId="3376012924" sldId="683"/>
        </pc:sldMkLst>
        <pc:grpChg chg="del">
          <ac:chgData name="Raluca Nicola" userId="d256eec5-3a28-4973-a28c-0a3cd5c96367" providerId="ADAL" clId="{FAEEA863-CCBF-5241-BB21-8D7BBFC0164D}" dt="2020-02-29T10:57:40.134" v="1132" actId="478"/>
          <ac:grpSpMkLst>
            <pc:docMk/>
            <pc:sldMk cId="3376012924" sldId="683"/>
            <ac:grpSpMk id="10" creationId="{4BCA5B82-C637-49CE-8C1D-F3E9ACBE5012}"/>
          </ac:grpSpMkLst>
        </pc:grpChg>
      </pc:sldChg>
      <pc:sldChg chg="delSp modSp add">
        <pc:chgData name="Raluca Nicola" userId="d256eec5-3a28-4973-a28c-0a3cd5c96367" providerId="ADAL" clId="{FAEEA863-CCBF-5241-BB21-8D7BBFC0164D}" dt="2020-02-29T10:38:27.138" v="811" actId="478"/>
        <pc:sldMkLst>
          <pc:docMk/>
          <pc:sldMk cId="2106929660" sldId="685"/>
        </pc:sldMkLst>
        <pc:spChg chg="mod">
          <ac:chgData name="Raluca Nicola" userId="d256eec5-3a28-4973-a28c-0a3cd5c96367" providerId="ADAL" clId="{FAEEA863-CCBF-5241-BB21-8D7BBFC0164D}" dt="2020-02-29T10:38:25.650" v="810" actId="14100"/>
          <ac:spMkLst>
            <pc:docMk/>
            <pc:sldMk cId="2106929660" sldId="685"/>
            <ac:spMk id="19" creationId="{00000000-0000-0000-0000-000000000000}"/>
          </ac:spMkLst>
        </pc:spChg>
        <pc:grpChg chg="del">
          <ac:chgData name="Raluca Nicola" userId="d256eec5-3a28-4973-a28c-0a3cd5c96367" providerId="ADAL" clId="{FAEEA863-CCBF-5241-BB21-8D7BBFC0164D}" dt="2020-02-29T10:38:02.882" v="805" actId="478"/>
          <ac:grpSpMkLst>
            <pc:docMk/>
            <pc:sldMk cId="2106929660" sldId="685"/>
            <ac:grpSpMk id="3" creationId="{EF1DE99B-A106-3B40-94A3-D952DA35966C}"/>
          </ac:grpSpMkLst>
        </pc:grpChg>
        <pc:picChg chg="del">
          <ac:chgData name="Raluca Nicola" userId="d256eec5-3a28-4973-a28c-0a3cd5c96367" providerId="ADAL" clId="{FAEEA863-CCBF-5241-BB21-8D7BBFC0164D}" dt="2020-02-29T10:38:27.138" v="811" actId="478"/>
          <ac:picMkLst>
            <pc:docMk/>
            <pc:sldMk cId="2106929660" sldId="685"/>
            <ac:picMk id="12" creationId="{7E73475B-D1B4-4F7A-AC76-ACC7C8A75A4E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607589247" sldId="685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613555438" sldId="686"/>
        </pc:sldMkLst>
      </pc:sldChg>
      <pc:sldChg chg="addSp delSp modSp add">
        <pc:chgData name="Raluca Nicola" userId="d256eec5-3a28-4973-a28c-0a3cd5c96367" providerId="ADAL" clId="{FAEEA863-CCBF-5241-BB21-8D7BBFC0164D}" dt="2020-02-29T10:43:37.947" v="840" actId="14100"/>
        <pc:sldMkLst>
          <pc:docMk/>
          <pc:sldMk cId="3983343158" sldId="686"/>
        </pc:sldMkLst>
        <pc:spChg chg="add del mod">
          <ac:chgData name="Raluca Nicola" userId="d256eec5-3a28-4973-a28c-0a3cd5c96367" providerId="ADAL" clId="{FAEEA863-CCBF-5241-BB21-8D7BBFC0164D}" dt="2020-02-29T10:42:18.196" v="831"/>
          <ac:spMkLst>
            <pc:docMk/>
            <pc:sldMk cId="3983343158" sldId="686"/>
            <ac:spMk id="12" creationId="{0AB4C0FE-6522-7045-9724-CEAC6C67F27F}"/>
          </ac:spMkLst>
        </pc:spChg>
        <pc:spChg chg="add del mod">
          <ac:chgData name="Raluca Nicola" userId="d256eec5-3a28-4973-a28c-0a3cd5c96367" providerId="ADAL" clId="{FAEEA863-CCBF-5241-BB21-8D7BBFC0164D}" dt="2020-02-29T10:43:25.747" v="838" actId="478"/>
          <ac:spMkLst>
            <pc:docMk/>
            <pc:sldMk cId="3983343158" sldId="686"/>
            <ac:spMk id="16" creationId="{C0473FFD-B4B8-9A41-AF87-868E705A0FD5}"/>
          </ac:spMkLst>
        </pc:spChg>
        <pc:grpChg chg="del mod">
          <ac:chgData name="Raluca Nicola" userId="d256eec5-3a28-4973-a28c-0a3cd5c96367" providerId="ADAL" clId="{FAEEA863-CCBF-5241-BB21-8D7BBFC0164D}" dt="2020-02-29T10:39:03.763" v="818" actId="478"/>
          <ac:grpSpMkLst>
            <pc:docMk/>
            <pc:sldMk cId="3983343158" sldId="686"/>
            <ac:grpSpMk id="3" creationId="{EF1DE99B-A106-3B40-94A3-D952DA35966C}"/>
          </ac:grpSpMkLst>
        </pc:grpChg>
        <pc:picChg chg="add del mod">
          <ac:chgData name="Raluca Nicola" userId="d256eec5-3a28-4973-a28c-0a3cd5c96367" providerId="ADAL" clId="{FAEEA863-CCBF-5241-BB21-8D7BBFC0164D}" dt="2020-02-29T10:41:48.192" v="822" actId="478"/>
          <ac:picMkLst>
            <pc:docMk/>
            <pc:sldMk cId="3983343158" sldId="686"/>
            <ac:picMk id="2" creationId="{3407415D-850A-9A41-AC97-57C94B006C1F}"/>
          </ac:picMkLst>
        </pc:picChg>
        <pc:picChg chg="add del">
          <ac:chgData name="Raluca Nicola" userId="d256eec5-3a28-4973-a28c-0a3cd5c96367" providerId="ADAL" clId="{FAEEA863-CCBF-5241-BB21-8D7BBFC0164D}" dt="2020-02-29T10:42:06.504" v="826" actId="478"/>
          <ac:picMkLst>
            <pc:docMk/>
            <pc:sldMk cId="3983343158" sldId="686"/>
            <ac:picMk id="4" creationId="{A5C37D60-E008-464D-AB71-A985BAD6072C}"/>
          </ac:picMkLst>
        </pc:picChg>
        <pc:picChg chg="del">
          <ac:chgData name="Raluca Nicola" userId="d256eec5-3a28-4973-a28c-0a3cd5c96367" providerId="ADAL" clId="{FAEEA863-CCBF-5241-BB21-8D7BBFC0164D}" dt="2020-02-29T10:42:13.948" v="830" actId="478"/>
          <ac:picMkLst>
            <pc:docMk/>
            <pc:sldMk cId="3983343158" sldId="686"/>
            <ac:picMk id="5" creationId="{4C3696F0-8AA7-4D11-98EE-AAC9BCE922AC}"/>
          </ac:picMkLst>
        </pc:picChg>
        <pc:picChg chg="mod">
          <ac:chgData name="Raluca Nicola" userId="d256eec5-3a28-4973-a28c-0a3cd5c96367" providerId="ADAL" clId="{FAEEA863-CCBF-5241-BB21-8D7BBFC0164D}" dt="2020-02-29T10:43:37.947" v="840" actId="14100"/>
          <ac:picMkLst>
            <pc:docMk/>
            <pc:sldMk cId="3983343158" sldId="686"/>
            <ac:picMk id="6" creationId="{87B1ACE8-61F2-42A1-B9B3-767B0BAE0B0F}"/>
          </ac:picMkLst>
        </pc:picChg>
        <pc:picChg chg="add del mod">
          <ac:chgData name="Raluca Nicola" userId="d256eec5-3a28-4973-a28c-0a3cd5c96367" providerId="ADAL" clId="{FAEEA863-CCBF-5241-BB21-8D7BBFC0164D}" dt="2020-02-29T10:42:25.472" v="833" actId="478"/>
          <ac:picMkLst>
            <pc:docMk/>
            <pc:sldMk cId="3983343158" sldId="686"/>
            <ac:picMk id="10" creationId="{D0C67B05-7CF7-A046-A9F9-A8B25C5B2506}"/>
          </ac:picMkLst>
        </pc:picChg>
        <pc:picChg chg="add del mod">
          <ac:chgData name="Raluca Nicola" userId="d256eec5-3a28-4973-a28c-0a3cd5c96367" providerId="ADAL" clId="{FAEEA863-CCBF-5241-BB21-8D7BBFC0164D}" dt="2020-02-29T10:43:23.133" v="837" actId="478"/>
          <ac:picMkLst>
            <pc:docMk/>
            <pc:sldMk cId="3983343158" sldId="686"/>
            <ac:picMk id="13" creationId="{365F8F1C-8AC5-5D4E-BE16-6515792EEF30}"/>
          </ac:picMkLst>
        </pc:picChg>
        <pc:picChg chg="add mod">
          <ac:chgData name="Raluca Nicola" userId="d256eec5-3a28-4973-a28c-0a3cd5c96367" providerId="ADAL" clId="{FAEEA863-CCBF-5241-BB21-8D7BBFC0164D}" dt="2020-02-29T10:43:29.105" v="839" actId="1076"/>
          <ac:picMkLst>
            <pc:docMk/>
            <pc:sldMk cId="3983343158" sldId="686"/>
            <ac:picMk id="14" creationId="{593C7CD7-9DEF-9942-A95A-2BA3E1380D1D}"/>
          </ac:picMkLst>
        </pc:picChg>
        <pc:picChg chg="del">
          <ac:chgData name="Raluca Nicola" userId="d256eec5-3a28-4973-a28c-0a3cd5c96367" providerId="ADAL" clId="{FAEEA863-CCBF-5241-BB21-8D7BBFC0164D}" dt="2020-02-29T10:39:02.315" v="817" actId="478"/>
          <ac:picMkLst>
            <pc:docMk/>
            <pc:sldMk cId="3983343158" sldId="686"/>
            <ac:picMk id="17" creationId="{00000000-0000-0000-0000-000000000000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658978634" sldId="688"/>
        </pc:sldMkLst>
      </pc:sldChg>
      <pc:sldChg chg="delSp add">
        <pc:chgData name="Raluca Nicola" userId="d256eec5-3a28-4973-a28c-0a3cd5c96367" providerId="ADAL" clId="{FAEEA863-CCBF-5241-BB21-8D7BBFC0164D}" dt="2020-02-29T10:38:39.898" v="813" actId="478"/>
        <pc:sldMkLst>
          <pc:docMk/>
          <pc:sldMk cId="2808399792" sldId="688"/>
        </pc:sldMkLst>
        <pc:spChg chg="del">
          <ac:chgData name="Raluca Nicola" userId="d256eec5-3a28-4973-a28c-0a3cd5c96367" providerId="ADAL" clId="{FAEEA863-CCBF-5241-BB21-8D7BBFC0164D}" dt="2020-02-29T10:38:37.778" v="812" actId="478"/>
          <ac:spMkLst>
            <pc:docMk/>
            <pc:sldMk cId="2808399792" sldId="688"/>
            <ac:spMk id="9" creationId="{C43FD982-8D5C-9E48-A9BC-B72D90E1AAB3}"/>
          </ac:spMkLst>
        </pc:spChg>
        <pc:grpChg chg="del">
          <ac:chgData name="Raluca Nicola" userId="d256eec5-3a28-4973-a28c-0a3cd5c96367" providerId="ADAL" clId="{FAEEA863-CCBF-5241-BB21-8D7BBFC0164D}" dt="2020-02-29T10:38:39.898" v="813" actId="478"/>
          <ac:grpSpMkLst>
            <pc:docMk/>
            <pc:sldMk cId="2808399792" sldId="688"/>
            <ac:grpSpMk id="3" creationId="{EF1DE99B-A106-3B40-94A3-D952DA35966C}"/>
          </ac:grpSpMkLst>
        </pc:grpChg>
      </pc:sldChg>
      <pc:sldChg chg="delSp add">
        <pc:chgData name="Raluca Nicola" userId="d256eec5-3a28-4973-a28c-0a3cd5c96367" providerId="ADAL" clId="{FAEEA863-CCBF-5241-BB21-8D7BBFC0164D}" dt="2020-02-29T10:38:47.830" v="815" actId="478"/>
        <pc:sldMkLst>
          <pc:docMk/>
          <pc:sldMk cId="2986822409" sldId="689"/>
        </pc:sldMkLst>
        <pc:grpChg chg="del">
          <ac:chgData name="Raluca Nicola" userId="d256eec5-3a28-4973-a28c-0a3cd5c96367" providerId="ADAL" clId="{FAEEA863-CCBF-5241-BB21-8D7BBFC0164D}" dt="2020-02-29T10:38:47.830" v="815" actId="478"/>
          <ac:grpSpMkLst>
            <pc:docMk/>
            <pc:sldMk cId="2986822409" sldId="689"/>
            <ac:grpSpMk id="3" creationId="{EF1DE99B-A106-3B40-94A3-D952DA35966C}"/>
          </ac:grpSpMkLst>
        </pc:grpChg>
        <pc:picChg chg="del">
          <ac:chgData name="Raluca Nicola" userId="d256eec5-3a28-4973-a28c-0a3cd5c96367" providerId="ADAL" clId="{FAEEA863-CCBF-5241-BB21-8D7BBFC0164D}" dt="2020-02-29T10:38:45.907" v="814" actId="478"/>
          <ac:picMkLst>
            <pc:docMk/>
            <pc:sldMk cId="2986822409" sldId="689"/>
            <ac:picMk id="17" creationId="{00000000-0000-0000-0000-000000000000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087105691" sldId="689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811587786" sldId="690"/>
        </pc:sldMkLst>
      </pc:sldChg>
      <pc:sldChg chg="delSp modSp add">
        <pc:chgData name="Raluca Nicola" userId="d256eec5-3a28-4973-a28c-0a3cd5c96367" providerId="ADAL" clId="{FAEEA863-CCBF-5241-BB21-8D7BBFC0164D}" dt="2020-02-29T10:57:48.502" v="1134" actId="1076"/>
        <pc:sldMkLst>
          <pc:docMk/>
          <pc:sldMk cId="4212912563" sldId="690"/>
        </pc:sldMkLst>
        <pc:spChg chg="mod">
          <ac:chgData name="Raluca Nicola" userId="d256eec5-3a28-4973-a28c-0a3cd5c96367" providerId="ADAL" clId="{FAEEA863-CCBF-5241-BB21-8D7BBFC0164D}" dt="2020-02-29T10:57:48.502" v="1134" actId="1076"/>
          <ac:spMkLst>
            <pc:docMk/>
            <pc:sldMk cId="4212912563" sldId="690"/>
            <ac:spMk id="7" creationId="{00000000-0000-0000-0000-000000000000}"/>
          </ac:spMkLst>
        </pc:spChg>
        <pc:grpChg chg="del">
          <ac:chgData name="Raluca Nicola" userId="d256eec5-3a28-4973-a28c-0a3cd5c96367" providerId="ADAL" clId="{FAEEA863-CCBF-5241-BB21-8D7BBFC0164D}" dt="2020-02-29T10:44:07.021" v="841" actId="478"/>
          <ac:grpSpMkLst>
            <pc:docMk/>
            <pc:sldMk cId="4212912563" sldId="690"/>
            <ac:grpSpMk id="3" creationId="{EF1DE99B-A106-3B40-94A3-D952DA35966C}"/>
          </ac:grpSpMkLst>
        </pc:grpChg>
      </pc:sldChg>
      <pc:sldChg chg="addSp delSp modSp add">
        <pc:chgData name="Raluca Nicola" userId="d256eec5-3a28-4973-a28c-0a3cd5c96367" providerId="ADAL" clId="{FAEEA863-CCBF-5241-BB21-8D7BBFC0164D}" dt="2020-02-29T10:49:55.296" v="848" actId="1076"/>
        <pc:sldMkLst>
          <pc:docMk/>
          <pc:sldMk cId="638684071" sldId="691"/>
        </pc:sldMkLst>
        <pc:spChg chg="mod">
          <ac:chgData name="Raluca Nicola" userId="d256eec5-3a28-4973-a28c-0a3cd5c96367" providerId="ADAL" clId="{FAEEA863-CCBF-5241-BB21-8D7BBFC0164D}" dt="2020-02-29T10:22:29.913" v="334" actId="20577"/>
          <ac:spMkLst>
            <pc:docMk/>
            <pc:sldMk cId="638684071" sldId="691"/>
            <ac:spMk id="12" creationId="{13AE24A9-0F18-4A11-BD25-D889F630B8ED}"/>
          </ac:spMkLst>
        </pc:spChg>
        <pc:spChg chg="mod">
          <ac:chgData name="Raluca Nicola" userId="d256eec5-3a28-4973-a28c-0a3cd5c96367" providerId="ADAL" clId="{FAEEA863-CCBF-5241-BB21-8D7BBFC0164D}" dt="2020-02-29T10:22:18.244" v="321" actId="20577"/>
          <ac:spMkLst>
            <pc:docMk/>
            <pc:sldMk cId="638684071" sldId="691"/>
            <ac:spMk id="27" creationId="{A15ACBFD-A47E-422D-A04E-D5C6E1C733CE}"/>
          </ac:spMkLst>
        </pc:spChg>
        <pc:grpChg chg="del mod">
          <ac:chgData name="Raluca Nicola" userId="d256eec5-3a28-4973-a28c-0a3cd5c96367" providerId="ADAL" clId="{FAEEA863-CCBF-5241-BB21-8D7BBFC0164D}" dt="2020-02-29T10:12:00.275" v="62" actId="478"/>
          <ac:grpSpMkLst>
            <pc:docMk/>
            <pc:sldMk cId="638684071" sldId="691"/>
            <ac:grpSpMk id="6" creationId="{6B8FD419-5971-44E1-9D9D-B1DBE589F476}"/>
          </ac:grpSpMkLst>
        </pc:grpChg>
        <pc:picChg chg="add mod">
          <ac:chgData name="Raluca Nicola" userId="d256eec5-3a28-4973-a28c-0a3cd5c96367" providerId="ADAL" clId="{FAEEA863-CCBF-5241-BB21-8D7BBFC0164D}" dt="2020-02-29T10:49:55.296" v="848" actId="1076"/>
          <ac:picMkLst>
            <pc:docMk/>
            <pc:sldMk cId="638684071" sldId="691"/>
            <ac:picMk id="2" creationId="{71AAD467-AC44-4C41-A24B-E35BDC87FA0C}"/>
          </ac:picMkLst>
        </pc:picChg>
        <pc:picChg chg="del">
          <ac:chgData name="Raluca Nicola" userId="d256eec5-3a28-4973-a28c-0a3cd5c96367" providerId="ADAL" clId="{FAEEA863-CCBF-5241-BB21-8D7BBFC0164D}" dt="2020-02-29T10:12:23.178" v="63" actId="478"/>
          <ac:picMkLst>
            <pc:docMk/>
            <pc:sldMk cId="638684071" sldId="691"/>
            <ac:picMk id="9" creationId="{A2789AF2-A9FC-4B80-8DBA-ADF6C9E5AED2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478511697" sldId="691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1341265" sldId="692"/>
        </pc:sldMkLst>
      </pc:sldChg>
      <pc:sldChg chg="addSp delSp modSp add">
        <pc:chgData name="Raluca Nicola" userId="d256eec5-3a28-4973-a28c-0a3cd5c96367" providerId="ADAL" clId="{FAEEA863-CCBF-5241-BB21-8D7BBFC0164D}" dt="2020-02-29T10:35:52.749" v="742" actId="14100"/>
        <pc:sldMkLst>
          <pc:docMk/>
          <pc:sldMk cId="2703223259" sldId="692"/>
        </pc:sldMkLst>
        <pc:spChg chg="mod topLvl">
          <ac:chgData name="Raluca Nicola" userId="d256eec5-3a28-4973-a28c-0a3cd5c96367" providerId="ADAL" clId="{FAEEA863-CCBF-5241-BB21-8D7BBFC0164D}" dt="2020-02-29T10:28:39.442" v="532" actId="1037"/>
          <ac:spMkLst>
            <pc:docMk/>
            <pc:sldMk cId="2703223259" sldId="692"/>
            <ac:spMk id="11" creationId="{EEEAE261-5AD1-48DB-940C-3D0020F6D968}"/>
          </ac:spMkLst>
        </pc:spChg>
        <pc:spChg chg="mod">
          <ac:chgData name="Raluca Nicola" userId="d256eec5-3a28-4973-a28c-0a3cd5c96367" providerId="ADAL" clId="{FAEEA863-CCBF-5241-BB21-8D7BBFC0164D}" dt="2020-02-29T10:34:40.561" v="651" actId="1076"/>
          <ac:spMkLst>
            <pc:docMk/>
            <pc:sldMk cId="2703223259" sldId="692"/>
            <ac:spMk id="14" creationId="{468A42EE-5ED4-42F4-A065-D5CD76812EA3}"/>
          </ac:spMkLst>
        </pc:spChg>
        <pc:spChg chg="mod">
          <ac:chgData name="Raluca Nicola" userId="d256eec5-3a28-4973-a28c-0a3cd5c96367" providerId="ADAL" clId="{FAEEA863-CCBF-5241-BB21-8D7BBFC0164D}" dt="2020-02-29T10:33:00.800" v="618" actId="1076"/>
          <ac:spMkLst>
            <pc:docMk/>
            <pc:sldMk cId="2703223259" sldId="692"/>
            <ac:spMk id="16" creationId="{FF6C80BB-87F2-4631-91DB-B46D846881C5}"/>
          </ac:spMkLst>
        </pc:spChg>
        <pc:spChg chg="mod">
          <ac:chgData name="Raluca Nicola" userId="d256eec5-3a28-4973-a28c-0a3cd5c96367" providerId="ADAL" clId="{FAEEA863-CCBF-5241-BB21-8D7BBFC0164D}" dt="2020-02-29T10:32:03.378" v="581" actId="1038"/>
          <ac:spMkLst>
            <pc:docMk/>
            <pc:sldMk cId="2703223259" sldId="692"/>
            <ac:spMk id="19" creationId="{4A7B63A1-E2D0-4B36-96F4-AFD6F29F80CA}"/>
          </ac:spMkLst>
        </pc:spChg>
        <pc:spChg chg="mod">
          <ac:chgData name="Raluca Nicola" userId="d256eec5-3a28-4973-a28c-0a3cd5c96367" providerId="ADAL" clId="{FAEEA863-CCBF-5241-BB21-8D7BBFC0164D}" dt="2020-02-29T10:35:37.902" v="740" actId="1035"/>
          <ac:spMkLst>
            <pc:docMk/>
            <pc:sldMk cId="2703223259" sldId="692"/>
            <ac:spMk id="20" creationId="{137DCCA2-68E0-45FC-A456-99104B3A7317}"/>
          </ac:spMkLst>
        </pc:spChg>
        <pc:spChg chg="mod">
          <ac:chgData name="Raluca Nicola" userId="d256eec5-3a28-4973-a28c-0a3cd5c96367" providerId="ADAL" clId="{FAEEA863-CCBF-5241-BB21-8D7BBFC0164D}" dt="2020-02-29T10:32:03.378" v="581" actId="1038"/>
          <ac:spMkLst>
            <pc:docMk/>
            <pc:sldMk cId="2703223259" sldId="692"/>
            <ac:spMk id="21" creationId="{D3B45CCE-74EF-4F26-9664-6797CF2EF636}"/>
          </ac:spMkLst>
        </pc:spChg>
        <pc:spChg chg="del">
          <ac:chgData name="Raluca Nicola" userId="d256eec5-3a28-4973-a28c-0a3cd5c96367" providerId="ADAL" clId="{FAEEA863-CCBF-5241-BB21-8D7BBFC0164D}" dt="2020-02-29T10:20:46.180" v="252" actId="478"/>
          <ac:spMkLst>
            <pc:docMk/>
            <pc:sldMk cId="2703223259" sldId="692"/>
            <ac:spMk id="26" creationId="{C0B9C78E-DD6E-469F-AF4D-74C841C5EA89}"/>
          </ac:spMkLst>
        </pc:spChg>
        <pc:spChg chg="add mod">
          <ac:chgData name="Raluca Nicola" userId="d256eec5-3a28-4973-a28c-0a3cd5c96367" providerId="ADAL" clId="{FAEEA863-CCBF-5241-BB21-8D7BBFC0164D}" dt="2020-02-29T10:31:36.265" v="569" actId="1076"/>
          <ac:spMkLst>
            <pc:docMk/>
            <pc:sldMk cId="2703223259" sldId="692"/>
            <ac:spMk id="30" creationId="{616BEF33-352E-164E-B9AF-17F4B2A8018D}"/>
          </ac:spMkLst>
        </pc:spChg>
        <pc:spChg chg="add mod">
          <ac:chgData name="Raluca Nicola" userId="d256eec5-3a28-4973-a28c-0a3cd5c96367" providerId="ADAL" clId="{FAEEA863-CCBF-5241-BB21-8D7BBFC0164D}" dt="2020-02-29T10:33:24.801" v="634" actId="20577"/>
          <ac:spMkLst>
            <pc:docMk/>
            <pc:sldMk cId="2703223259" sldId="692"/>
            <ac:spMk id="31" creationId="{CB7371C6-F4EA-3D4F-B301-C5670CB97426}"/>
          </ac:spMkLst>
        </pc:spChg>
        <pc:spChg chg="add mod">
          <ac:chgData name="Raluca Nicola" userId="d256eec5-3a28-4973-a28c-0a3cd5c96367" providerId="ADAL" clId="{FAEEA863-CCBF-5241-BB21-8D7BBFC0164D}" dt="2020-02-29T10:34:31.331" v="650" actId="1076"/>
          <ac:spMkLst>
            <pc:docMk/>
            <pc:sldMk cId="2703223259" sldId="692"/>
            <ac:spMk id="36" creationId="{6315D613-CBD6-714E-8B19-68957DB1D964}"/>
          </ac:spMkLst>
        </pc:spChg>
        <pc:spChg chg="add del mod">
          <ac:chgData name="Raluca Nicola" userId="d256eec5-3a28-4973-a28c-0a3cd5c96367" providerId="ADAL" clId="{FAEEA863-CCBF-5241-BB21-8D7BBFC0164D}" dt="2020-02-29T10:34:27.172" v="648" actId="478"/>
          <ac:spMkLst>
            <pc:docMk/>
            <pc:sldMk cId="2703223259" sldId="692"/>
            <ac:spMk id="37" creationId="{D4306E2B-C064-E248-9273-8460FEF32903}"/>
          </ac:spMkLst>
        </pc:spChg>
        <pc:spChg chg="add mod">
          <ac:chgData name="Raluca Nicola" userId="d256eec5-3a28-4973-a28c-0a3cd5c96367" providerId="ADAL" clId="{FAEEA863-CCBF-5241-BB21-8D7BBFC0164D}" dt="2020-02-29T10:35:25.884" v="714" actId="1076"/>
          <ac:spMkLst>
            <pc:docMk/>
            <pc:sldMk cId="2703223259" sldId="692"/>
            <ac:spMk id="40" creationId="{E5769EC8-C0AC-9C44-94E1-4D94284F7968}"/>
          </ac:spMkLst>
        </pc:spChg>
        <pc:grpChg chg="add del mod">
          <ac:chgData name="Raluca Nicola" userId="d256eec5-3a28-4973-a28c-0a3cd5c96367" providerId="ADAL" clId="{FAEEA863-CCBF-5241-BB21-8D7BBFC0164D}" dt="2020-02-29T10:26:14.613" v="488" actId="165"/>
          <ac:grpSpMkLst>
            <pc:docMk/>
            <pc:sldMk cId="2703223259" sldId="692"/>
            <ac:grpSpMk id="2" creationId="{713D6772-D4A7-084B-B167-2085E492FAAC}"/>
          </ac:grpSpMkLst>
        </pc:grpChg>
        <pc:grpChg chg="del mod">
          <ac:chgData name="Raluca Nicola" userId="d256eec5-3a28-4973-a28c-0a3cd5c96367" providerId="ADAL" clId="{FAEEA863-CCBF-5241-BB21-8D7BBFC0164D}" dt="2020-02-29T10:20:48.366" v="253" actId="478"/>
          <ac:grpSpMkLst>
            <pc:docMk/>
            <pc:sldMk cId="2703223259" sldId="692"/>
            <ac:grpSpMk id="17" creationId="{DD8A11ED-1187-4A82-9579-3F7D7C11B37C}"/>
          </ac:grpSpMkLst>
        </pc:grpChg>
        <pc:cxnChg chg="mod topLvl">
          <ac:chgData name="Raluca Nicola" userId="d256eec5-3a28-4973-a28c-0a3cd5c96367" providerId="ADAL" clId="{FAEEA863-CCBF-5241-BB21-8D7BBFC0164D}" dt="2020-02-29T10:28:39.442" v="532" actId="1037"/>
          <ac:cxnSpMkLst>
            <pc:docMk/>
            <pc:sldMk cId="2703223259" sldId="692"/>
            <ac:cxnSpMk id="22" creationId="{2D8B1799-529E-4165-AC4A-15D15090C94A}"/>
          </ac:cxnSpMkLst>
        </pc:cxnChg>
        <pc:cxnChg chg="mod topLvl">
          <ac:chgData name="Raluca Nicola" userId="d256eec5-3a28-4973-a28c-0a3cd5c96367" providerId="ADAL" clId="{FAEEA863-CCBF-5241-BB21-8D7BBFC0164D}" dt="2020-02-29T10:35:47.652" v="741" actId="555"/>
          <ac:cxnSpMkLst>
            <pc:docMk/>
            <pc:sldMk cId="2703223259" sldId="692"/>
            <ac:cxnSpMk id="23" creationId="{000513BC-C8BD-4489-9DA3-309A0A9148D0}"/>
          </ac:cxnSpMkLst>
        </pc:cxnChg>
        <pc:cxnChg chg="del mod">
          <ac:chgData name="Raluca Nicola" userId="d256eec5-3a28-4973-a28c-0a3cd5c96367" providerId="ADAL" clId="{FAEEA863-CCBF-5241-BB21-8D7BBFC0164D}" dt="2020-02-29T10:31:01.510" v="548" actId="478"/>
          <ac:cxnSpMkLst>
            <pc:docMk/>
            <pc:sldMk cId="2703223259" sldId="692"/>
            <ac:cxnSpMk id="27" creationId="{6172C1DB-8CB9-472C-9E93-1B06B81B2F5C}"/>
          </ac:cxnSpMkLst>
        </pc:cxnChg>
        <pc:cxnChg chg="mod">
          <ac:chgData name="Raluca Nicola" userId="d256eec5-3a28-4973-a28c-0a3cd5c96367" providerId="ADAL" clId="{FAEEA863-CCBF-5241-BB21-8D7BBFC0164D}" dt="2020-02-29T10:32:03.378" v="581" actId="1038"/>
          <ac:cxnSpMkLst>
            <pc:docMk/>
            <pc:sldMk cId="2703223259" sldId="692"/>
            <ac:cxnSpMk id="28" creationId="{59202740-2003-4B4B-8083-EFF431FFE1CF}"/>
          </ac:cxnSpMkLst>
        </pc:cxnChg>
        <pc:cxnChg chg="add mod">
          <ac:chgData name="Raluca Nicola" userId="d256eec5-3a28-4973-a28c-0a3cd5c96367" providerId="ADAL" clId="{FAEEA863-CCBF-5241-BB21-8D7BBFC0164D}" dt="2020-02-29T10:32:03.378" v="581" actId="1038"/>
          <ac:cxnSpMkLst>
            <pc:docMk/>
            <pc:sldMk cId="2703223259" sldId="692"/>
            <ac:cxnSpMk id="29" creationId="{BB4F7D7D-3C79-0549-8801-3C927D097B57}"/>
          </ac:cxnSpMkLst>
        </pc:cxnChg>
        <pc:cxnChg chg="mod">
          <ac:chgData name="Raluca Nicola" userId="d256eec5-3a28-4973-a28c-0a3cd5c96367" providerId="ADAL" clId="{FAEEA863-CCBF-5241-BB21-8D7BBFC0164D}" dt="2020-02-29T10:35:52.749" v="742" actId="14100"/>
          <ac:cxnSpMkLst>
            <pc:docMk/>
            <pc:sldMk cId="2703223259" sldId="692"/>
            <ac:cxnSpMk id="32" creationId="{0C4F2C28-A67F-417C-B282-9578821F8AAE}"/>
          </ac:cxnSpMkLst>
        </pc:cxnChg>
        <pc:cxnChg chg="mod">
          <ac:chgData name="Raluca Nicola" userId="d256eec5-3a28-4973-a28c-0a3cd5c96367" providerId="ADAL" clId="{FAEEA863-CCBF-5241-BB21-8D7BBFC0164D}" dt="2020-02-29T10:35:47.652" v="741" actId="555"/>
          <ac:cxnSpMkLst>
            <pc:docMk/>
            <pc:sldMk cId="2703223259" sldId="692"/>
            <ac:cxnSpMk id="33" creationId="{76160E2E-989D-450E-9499-2C10102834C9}"/>
          </ac:cxnSpMkLst>
        </pc:cxnChg>
        <pc:cxnChg chg="add mod">
          <ac:chgData name="Raluca Nicola" userId="d256eec5-3a28-4973-a28c-0a3cd5c96367" providerId="ADAL" clId="{FAEEA863-CCBF-5241-BB21-8D7BBFC0164D}" dt="2020-02-29T10:33:15.153" v="620" actId="1076"/>
          <ac:cxnSpMkLst>
            <pc:docMk/>
            <pc:sldMk cId="2703223259" sldId="692"/>
            <ac:cxnSpMk id="34" creationId="{A0BD00A9-3591-9A4E-B24D-5CD33EEAA46A}"/>
          </ac:cxnSpMkLst>
        </pc:cxnChg>
        <pc:cxnChg chg="add mod">
          <ac:chgData name="Raluca Nicola" userId="d256eec5-3a28-4973-a28c-0a3cd5c96367" providerId="ADAL" clId="{FAEEA863-CCBF-5241-BB21-8D7BBFC0164D}" dt="2020-02-29T10:33:15.153" v="620" actId="1076"/>
          <ac:cxnSpMkLst>
            <pc:docMk/>
            <pc:sldMk cId="2703223259" sldId="692"/>
            <ac:cxnSpMk id="35" creationId="{0BC9DCC4-9AD6-E147-93DF-D9A1BF642906}"/>
          </ac:cxnSpMkLst>
        </pc:cxnChg>
        <pc:cxnChg chg="add del mod">
          <ac:chgData name="Raluca Nicola" userId="d256eec5-3a28-4973-a28c-0a3cd5c96367" providerId="ADAL" clId="{FAEEA863-CCBF-5241-BB21-8D7BBFC0164D}" dt="2020-02-29T10:34:25.748" v="647" actId="478"/>
          <ac:cxnSpMkLst>
            <pc:docMk/>
            <pc:sldMk cId="2703223259" sldId="692"/>
            <ac:cxnSpMk id="38" creationId="{D2FB56AF-B571-9340-9C84-3DE63AD35A76}"/>
          </ac:cxnSpMkLst>
        </pc:cxnChg>
        <pc:cxnChg chg="add del mod">
          <ac:chgData name="Raluca Nicola" userId="d256eec5-3a28-4973-a28c-0a3cd5c96367" providerId="ADAL" clId="{FAEEA863-CCBF-5241-BB21-8D7BBFC0164D}" dt="2020-02-29T10:34:28.389" v="649" actId="478"/>
          <ac:cxnSpMkLst>
            <pc:docMk/>
            <pc:sldMk cId="2703223259" sldId="692"/>
            <ac:cxnSpMk id="39" creationId="{53BB2A15-110E-8A4D-95A9-545A6023C9D0}"/>
          </ac:cxnSpMkLst>
        </pc:cxnChg>
        <pc:cxnChg chg="add mod">
          <ac:chgData name="Raluca Nicola" userId="d256eec5-3a28-4973-a28c-0a3cd5c96367" providerId="ADAL" clId="{FAEEA863-CCBF-5241-BB21-8D7BBFC0164D}" dt="2020-02-29T10:35:01.028" v="653" actId="1076"/>
          <ac:cxnSpMkLst>
            <pc:docMk/>
            <pc:sldMk cId="2703223259" sldId="692"/>
            <ac:cxnSpMk id="41" creationId="{A44600FF-3A47-C74B-A377-82502790E11B}"/>
          </ac:cxnSpMkLst>
        </pc:cxnChg>
        <pc:cxnChg chg="add mod">
          <ac:chgData name="Raluca Nicola" userId="d256eec5-3a28-4973-a28c-0a3cd5c96367" providerId="ADAL" clId="{FAEEA863-CCBF-5241-BB21-8D7BBFC0164D}" dt="2020-02-29T10:35:47.652" v="741" actId="555"/>
          <ac:cxnSpMkLst>
            <pc:docMk/>
            <pc:sldMk cId="2703223259" sldId="692"/>
            <ac:cxnSpMk id="42" creationId="{94BD36B9-3C85-4A4E-96D2-2EEB190EE812}"/>
          </ac:cxnSpMkLst>
        </pc:cxnChg>
      </pc:sldChg>
      <pc:sldChg chg="addSp delSp modSp add">
        <pc:chgData name="Raluca Nicola" userId="d256eec5-3a28-4973-a28c-0a3cd5c96367" providerId="ADAL" clId="{FAEEA863-CCBF-5241-BB21-8D7BBFC0164D}" dt="2020-02-29T11:15:08.053" v="1306" actId="1076"/>
        <pc:sldMkLst>
          <pc:docMk/>
          <pc:sldMk cId="343415546" sldId="693"/>
        </pc:sldMkLst>
        <pc:spChg chg="del">
          <ac:chgData name="Raluca Nicola" userId="d256eec5-3a28-4973-a28c-0a3cd5c96367" providerId="ADAL" clId="{FAEEA863-CCBF-5241-BB21-8D7BBFC0164D}" dt="2020-02-29T11:14:08.663" v="1171" actId="478"/>
          <ac:spMkLst>
            <pc:docMk/>
            <pc:sldMk cId="343415546" sldId="693"/>
            <ac:spMk id="2" creationId="{00000000-0000-0000-0000-000000000000}"/>
          </ac:spMkLst>
        </pc:spChg>
        <pc:spChg chg="add del mod">
          <ac:chgData name="Raluca Nicola" userId="d256eec5-3a28-4973-a28c-0a3cd5c96367" providerId="ADAL" clId="{FAEEA863-CCBF-5241-BB21-8D7BBFC0164D}" dt="2020-02-29T11:14:11.259" v="1172" actId="478"/>
          <ac:spMkLst>
            <pc:docMk/>
            <pc:sldMk cId="343415546" sldId="693"/>
            <ac:spMk id="4" creationId="{4949A1E6-A778-464D-A2D3-56FB65F45532}"/>
          </ac:spMkLst>
        </pc:spChg>
        <pc:spChg chg="add mod">
          <ac:chgData name="Raluca Nicola" userId="d256eec5-3a28-4973-a28c-0a3cd5c96367" providerId="ADAL" clId="{FAEEA863-CCBF-5241-BB21-8D7BBFC0164D}" dt="2020-02-29T11:14:46.263" v="1301" actId="20577"/>
          <ac:spMkLst>
            <pc:docMk/>
            <pc:sldMk cId="343415546" sldId="693"/>
            <ac:spMk id="12" creationId="{4F9E7E94-E4B5-9340-AFDF-2AD01B060F20}"/>
          </ac:spMkLst>
        </pc:spChg>
        <pc:spChg chg="add mod">
          <ac:chgData name="Raluca Nicola" userId="d256eec5-3a28-4973-a28c-0a3cd5c96367" providerId="ADAL" clId="{FAEEA863-CCBF-5241-BB21-8D7BBFC0164D}" dt="2020-02-29T11:14:19.980" v="1194" actId="20577"/>
          <ac:spMkLst>
            <pc:docMk/>
            <pc:sldMk cId="343415546" sldId="693"/>
            <ac:spMk id="15" creationId="{F3FC91D8-E1FF-C042-B5D7-3EBA956D9957}"/>
          </ac:spMkLst>
        </pc:spChg>
        <pc:grpChg chg="del">
          <ac:chgData name="Raluca Nicola" userId="d256eec5-3a28-4973-a28c-0a3cd5c96367" providerId="ADAL" clId="{FAEEA863-CCBF-5241-BB21-8D7BBFC0164D}" dt="2020-02-29T11:13:58.986" v="1170" actId="478"/>
          <ac:grpSpMkLst>
            <pc:docMk/>
            <pc:sldMk cId="343415546" sldId="693"/>
            <ac:grpSpMk id="9" creationId="{9D9C8F1B-009A-4CD1-8125-180E4EFE3D27}"/>
          </ac:grpSpMkLst>
        </pc:grpChg>
        <pc:picChg chg="del">
          <ac:chgData name="Raluca Nicola" userId="d256eec5-3a28-4973-a28c-0a3cd5c96367" providerId="ADAL" clId="{FAEEA863-CCBF-5241-BB21-8D7BBFC0164D}" dt="2020-02-29T11:14:49.878" v="1302" actId="478"/>
          <ac:picMkLst>
            <pc:docMk/>
            <pc:sldMk cId="343415546" sldId="693"/>
            <ac:picMk id="5" creationId="{ABD1CFC1-45AF-4224-A4C3-82CF246F7DA3}"/>
          </ac:picMkLst>
        </pc:picChg>
        <pc:picChg chg="add mod">
          <ac:chgData name="Raluca Nicola" userId="d256eec5-3a28-4973-a28c-0a3cd5c96367" providerId="ADAL" clId="{FAEEA863-CCBF-5241-BB21-8D7BBFC0164D}" dt="2020-02-29T11:15:08.053" v="1306" actId="1076"/>
          <ac:picMkLst>
            <pc:docMk/>
            <pc:sldMk cId="343415546" sldId="693"/>
            <ac:picMk id="16" creationId="{BE853FBB-8DC8-E94E-B71C-74DEDE04C9EC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522808142" sldId="693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485270235" sldId="694"/>
        </pc:sldMkLst>
      </pc:sldChg>
      <pc:sldChg chg="delSp add">
        <pc:chgData name="Raluca Nicola" userId="d256eec5-3a28-4973-a28c-0a3cd5c96367" providerId="ADAL" clId="{FAEEA863-CCBF-5241-BB21-8D7BBFC0164D}" dt="2020-02-29T11:20:14.218" v="1563" actId="478"/>
        <pc:sldMkLst>
          <pc:docMk/>
          <pc:sldMk cId="1947870569" sldId="694"/>
        </pc:sldMkLst>
        <pc:grpChg chg="del">
          <ac:chgData name="Raluca Nicola" userId="d256eec5-3a28-4973-a28c-0a3cd5c96367" providerId="ADAL" clId="{FAEEA863-CCBF-5241-BB21-8D7BBFC0164D}" dt="2020-02-29T11:20:14.218" v="1563" actId="478"/>
          <ac:grpSpMkLst>
            <pc:docMk/>
            <pc:sldMk cId="1947870569" sldId="694"/>
            <ac:grpSpMk id="6" creationId="{14046F75-CA71-45EB-B29C-28652F0845C2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393777090" sldId="695"/>
        </pc:sldMkLst>
      </pc:sldChg>
      <pc:sldChg chg="delSp add">
        <pc:chgData name="Raluca Nicola" userId="d256eec5-3a28-4973-a28c-0a3cd5c96367" providerId="ADAL" clId="{FAEEA863-CCBF-5241-BB21-8D7BBFC0164D}" dt="2020-02-29T11:20:17.687" v="1564" actId="478"/>
        <pc:sldMkLst>
          <pc:docMk/>
          <pc:sldMk cId="3411013495" sldId="695"/>
        </pc:sldMkLst>
        <pc:grpChg chg="del">
          <ac:chgData name="Raluca Nicola" userId="d256eec5-3a28-4973-a28c-0a3cd5c96367" providerId="ADAL" clId="{FAEEA863-CCBF-5241-BB21-8D7BBFC0164D}" dt="2020-02-29T11:20:17.687" v="1564" actId="478"/>
          <ac:grpSpMkLst>
            <pc:docMk/>
            <pc:sldMk cId="3411013495" sldId="695"/>
            <ac:grpSpMk id="6" creationId="{14046F75-CA71-45EB-B29C-28652F0845C2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017920694" sldId="696"/>
        </pc:sldMkLst>
      </pc:sldChg>
      <pc:sldChg chg="add del">
        <pc:chgData name="Raluca Nicola" userId="d256eec5-3a28-4973-a28c-0a3cd5c96367" providerId="ADAL" clId="{FAEEA863-CCBF-5241-BB21-8D7BBFC0164D}" dt="2020-02-29T11:16:41.563" v="1315" actId="2696"/>
        <pc:sldMkLst>
          <pc:docMk/>
          <pc:sldMk cId="2149521231" sldId="696"/>
        </pc:sldMkLst>
      </pc:sldChg>
      <pc:sldChg chg="add del">
        <pc:chgData name="Raluca Nicola" userId="d256eec5-3a28-4973-a28c-0a3cd5c96367" providerId="ADAL" clId="{FAEEA863-CCBF-5241-BB21-8D7BBFC0164D}" dt="2020-02-29T11:16:42.693" v="1316" actId="2696"/>
        <pc:sldMkLst>
          <pc:docMk/>
          <pc:sldMk cId="678010274" sldId="697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506757298" sldId="697"/>
        </pc:sldMkLst>
      </pc:sldChg>
      <pc:sldChg chg="delSp add del">
        <pc:chgData name="Raluca Nicola" userId="d256eec5-3a28-4973-a28c-0a3cd5c96367" providerId="ADAL" clId="{FAEEA863-CCBF-5241-BB21-8D7BBFC0164D}" dt="2020-02-29T11:30:37.792" v="1579" actId="2696"/>
        <pc:sldMkLst>
          <pc:docMk/>
          <pc:sldMk cId="785092932" sldId="698"/>
        </pc:sldMkLst>
        <pc:grpChg chg="del">
          <ac:chgData name="Raluca Nicola" userId="d256eec5-3a28-4973-a28c-0a3cd5c96367" providerId="ADAL" clId="{FAEEA863-CCBF-5241-BB21-8D7BBFC0164D}" dt="2020-02-29T11:16:13.039" v="1312" actId="478"/>
          <ac:grpSpMkLst>
            <pc:docMk/>
            <pc:sldMk cId="785092932" sldId="698"/>
            <ac:grpSpMk id="7" creationId="{E54A9D6E-A701-4E98-996E-F032DA2B0B6B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478034324" sldId="698"/>
        </pc:sldMkLst>
      </pc:sldChg>
      <pc:sldChg chg="delSp modSp add setBg">
        <pc:chgData name="Raluca Nicola" userId="d256eec5-3a28-4973-a28c-0a3cd5c96367" providerId="ADAL" clId="{FAEEA863-CCBF-5241-BB21-8D7BBFC0164D}" dt="2020-02-29T10:11:09.354" v="58" actId="478"/>
        <pc:sldMkLst>
          <pc:docMk/>
          <pc:sldMk cId="2836028040" sldId="699"/>
        </pc:sldMkLst>
        <pc:spChg chg="mod">
          <ac:chgData name="Raluca Nicola" userId="d256eec5-3a28-4973-a28c-0a3cd5c96367" providerId="ADAL" clId="{FAEEA863-CCBF-5241-BB21-8D7BBFC0164D}" dt="2020-02-29T10:07:12.621" v="10"/>
          <ac:spMkLst>
            <pc:docMk/>
            <pc:sldMk cId="2836028040" sldId="699"/>
            <ac:spMk id="2" creationId="{891519FC-7D8D-8945-8148-8F965EFCAFFA}"/>
          </ac:spMkLst>
        </pc:spChg>
        <pc:spChg chg="del">
          <ac:chgData name="Raluca Nicola" userId="d256eec5-3a28-4973-a28c-0a3cd5c96367" providerId="ADAL" clId="{FAEEA863-CCBF-5241-BB21-8D7BBFC0164D}" dt="2020-02-29T10:11:09.354" v="58" actId="478"/>
          <ac:spMkLst>
            <pc:docMk/>
            <pc:sldMk cId="2836028040" sldId="699"/>
            <ac:spMk id="60" creationId="{2B3DF2FB-7272-5444-BF59-223F310E296A}"/>
          </ac:spMkLst>
        </pc:spChg>
        <pc:spChg chg="mod">
          <ac:chgData name="Raluca Nicola" userId="d256eec5-3a28-4973-a28c-0a3cd5c96367" providerId="ADAL" clId="{FAEEA863-CCBF-5241-BB21-8D7BBFC0164D}" dt="2020-02-29T10:07:45.154" v="42" actId="20577"/>
          <ac:spMkLst>
            <pc:docMk/>
            <pc:sldMk cId="2836028040" sldId="699"/>
            <ac:spMk id="61" creationId="{D3140B26-EF4F-9140-861F-74099371C76F}"/>
          </ac:spMkLst>
        </pc:spChg>
        <pc:grpChg chg="mod">
          <ac:chgData name="Raluca Nicola" userId="d256eec5-3a28-4973-a28c-0a3cd5c96367" providerId="ADAL" clId="{FAEEA863-CCBF-5241-BB21-8D7BBFC0164D}" dt="2020-02-29T10:07:46.447" v="43" actId="1076"/>
          <ac:grpSpMkLst>
            <pc:docMk/>
            <pc:sldMk cId="2836028040" sldId="699"/>
            <ac:grpSpMk id="7" creationId="{3DD6F4B8-4422-434A-8576-B774E6888E50}"/>
          </ac:grpSpMkLst>
        </pc:grpChg>
      </pc:sldChg>
      <pc:sldChg chg="addSp delSp modSp add del ord">
        <pc:chgData name="Raluca Nicola" userId="d256eec5-3a28-4973-a28c-0a3cd5c96367" providerId="ADAL" clId="{FAEEA863-CCBF-5241-BB21-8D7BBFC0164D}" dt="2020-02-29T10:22:40.473" v="336" actId="2696"/>
        <pc:sldMkLst>
          <pc:docMk/>
          <pc:sldMk cId="1887098517" sldId="700"/>
        </pc:sldMkLst>
        <pc:spChg chg="add mod">
          <ac:chgData name="Raluca Nicola" userId="d256eec5-3a28-4973-a28c-0a3cd5c96367" providerId="ADAL" clId="{FAEEA863-CCBF-5241-BB21-8D7BBFC0164D}" dt="2020-02-29T10:22:36.919" v="335" actId="478"/>
          <ac:spMkLst>
            <pc:docMk/>
            <pc:sldMk cId="1887098517" sldId="700"/>
            <ac:spMk id="3" creationId="{254A0AE8-7C0A-0640-B5A8-A1BD297B3C4F}"/>
          </ac:spMkLst>
        </pc:spChg>
        <pc:spChg chg="del mod">
          <ac:chgData name="Raluca Nicola" userId="d256eec5-3a28-4973-a28c-0a3cd5c96367" providerId="ADAL" clId="{FAEEA863-CCBF-5241-BB21-8D7BBFC0164D}" dt="2020-02-29T10:22:36.919" v="335" actId="478"/>
          <ac:spMkLst>
            <pc:docMk/>
            <pc:sldMk cId="1887098517" sldId="700"/>
            <ac:spMk id="7" creationId="{E78A5033-F735-5A47-8683-CC87165508A7}"/>
          </ac:spMkLst>
        </pc:spChg>
      </pc:sldChg>
      <pc:sldChg chg="addSp delSp modSp add">
        <pc:chgData name="Raluca Nicola" userId="d256eec5-3a28-4973-a28c-0a3cd5c96367" providerId="ADAL" clId="{FAEEA863-CCBF-5241-BB21-8D7BBFC0164D}" dt="2020-02-29T10:52:37.660" v="909" actId="20577"/>
        <pc:sldMkLst>
          <pc:docMk/>
          <pc:sldMk cId="1918748764" sldId="700"/>
        </pc:sldMkLst>
        <pc:spChg chg="mod">
          <ac:chgData name="Raluca Nicola" userId="d256eec5-3a28-4973-a28c-0a3cd5c96367" providerId="ADAL" clId="{FAEEA863-CCBF-5241-BB21-8D7BBFC0164D}" dt="2020-02-29T10:52:37.660" v="909" actId="20577"/>
          <ac:spMkLst>
            <pc:docMk/>
            <pc:sldMk cId="1918748764" sldId="700"/>
            <ac:spMk id="12" creationId="{13AE24A9-0F18-4A11-BD25-D889F630B8ED}"/>
          </ac:spMkLst>
        </pc:spChg>
        <pc:spChg chg="mod">
          <ac:chgData name="Raluca Nicola" userId="d256eec5-3a28-4973-a28c-0a3cd5c96367" providerId="ADAL" clId="{FAEEA863-CCBF-5241-BB21-8D7BBFC0164D}" dt="2020-02-29T10:50:30.129" v="899" actId="20577"/>
          <ac:spMkLst>
            <pc:docMk/>
            <pc:sldMk cId="1918748764" sldId="700"/>
            <ac:spMk id="27" creationId="{A15ACBFD-A47E-422D-A04E-D5C6E1C733CE}"/>
          </ac:spMkLst>
        </pc:spChg>
        <pc:picChg chg="del">
          <ac:chgData name="Raluca Nicola" userId="d256eec5-3a28-4973-a28c-0a3cd5c96367" providerId="ADAL" clId="{FAEEA863-CCBF-5241-BB21-8D7BBFC0164D}" dt="2020-02-29T10:50:34.928" v="900" actId="478"/>
          <ac:picMkLst>
            <pc:docMk/>
            <pc:sldMk cId="1918748764" sldId="700"/>
            <ac:picMk id="2" creationId="{71AAD467-AC44-4C41-A24B-E35BDC87FA0C}"/>
          </ac:picMkLst>
        </pc:picChg>
        <pc:picChg chg="add mod">
          <ac:chgData name="Raluca Nicola" userId="d256eec5-3a28-4973-a28c-0a3cd5c96367" providerId="ADAL" clId="{FAEEA863-CCBF-5241-BB21-8D7BBFC0164D}" dt="2020-02-29T10:52:33.307" v="904" actId="14100"/>
          <ac:picMkLst>
            <pc:docMk/>
            <pc:sldMk cId="1918748764" sldId="700"/>
            <ac:picMk id="3" creationId="{9AA6EC5E-E1C6-A34C-A716-36E26CEB3894}"/>
          </ac:picMkLst>
        </pc:picChg>
      </pc:sldChg>
      <pc:sldChg chg="addSp delSp modSp add">
        <pc:chgData name="Raluca Nicola" userId="d256eec5-3a28-4973-a28c-0a3cd5c96367" providerId="ADAL" clId="{FAEEA863-CCBF-5241-BB21-8D7BBFC0164D}" dt="2020-02-29T10:55:11.098" v="992" actId="20577"/>
        <pc:sldMkLst>
          <pc:docMk/>
          <pc:sldMk cId="2846269711" sldId="701"/>
        </pc:sldMkLst>
        <pc:spChg chg="mod">
          <ac:chgData name="Raluca Nicola" userId="d256eec5-3a28-4973-a28c-0a3cd5c96367" providerId="ADAL" clId="{FAEEA863-CCBF-5241-BB21-8D7BBFC0164D}" dt="2020-02-29T10:55:11.098" v="992" actId="20577"/>
          <ac:spMkLst>
            <pc:docMk/>
            <pc:sldMk cId="2846269711" sldId="701"/>
            <ac:spMk id="12" creationId="{13AE24A9-0F18-4A11-BD25-D889F630B8ED}"/>
          </ac:spMkLst>
        </pc:spChg>
        <pc:spChg chg="mod">
          <ac:chgData name="Raluca Nicola" userId="d256eec5-3a28-4973-a28c-0a3cd5c96367" providerId="ADAL" clId="{FAEEA863-CCBF-5241-BB21-8D7BBFC0164D}" dt="2020-02-29T10:54:18.953" v="928" actId="20577"/>
          <ac:spMkLst>
            <pc:docMk/>
            <pc:sldMk cId="2846269711" sldId="701"/>
            <ac:spMk id="27" creationId="{A15ACBFD-A47E-422D-A04E-D5C6E1C733CE}"/>
          </ac:spMkLst>
        </pc:spChg>
        <pc:picChg chg="del">
          <ac:chgData name="Raluca Nicola" userId="d256eec5-3a28-4973-a28c-0a3cd5c96367" providerId="ADAL" clId="{FAEEA863-CCBF-5241-BB21-8D7BBFC0164D}" dt="2020-02-29T10:54:14.496" v="914" actId="478"/>
          <ac:picMkLst>
            <pc:docMk/>
            <pc:sldMk cId="2846269711" sldId="701"/>
            <ac:picMk id="3" creationId="{9AA6EC5E-E1C6-A34C-A716-36E26CEB3894}"/>
          </ac:picMkLst>
        </pc:picChg>
        <pc:picChg chg="add mod">
          <ac:chgData name="Raluca Nicola" userId="d256eec5-3a28-4973-a28c-0a3cd5c96367" providerId="ADAL" clId="{FAEEA863-CCBF-5241-BB21-8D7BBFC0164D}" dt="2020-02-29T10:55:06.242" v="990" actId="1076"/>
          <ac:picMkLst>
            <pc:docMk/>
            <pc:sldMk cId="2846269711" sldId="701"/>
            <ac:picMk id="6" creationId="{2925525D-E7AB-A540-B19A-91F9416EF765}"/>
          </ac:picMkLst>
        </pc:picChg>
      </pc:sldChg>
      <pc:sldChg chg="addSp delSp modSp add ord">
        <pc:chgData name="Raluca Nicola" userId="d256eec5-3a28-4973-a28c-0a3cd5c96367" providerId="ADAL" clId="{FAEEA863-CCBF-5241-BB21-8D7BBFC0164D}" dt="2020-02-29T11:02:04.851" v="1158" actId="478"/>
        <pc:sldMkLst>
          <pc:docMk/>
          <pc:sldMk cId="775895178" sldId="702"/>
        </pc:sldMkLst>
        <pc:spChg chg="mod">
          <ac:chgData name="Raluca Nicola" userId="d256eec5-3a28-4973-a28c-0a3cd5c96367" providerId="ADAL" clId="{FAEEA863-CCBF-5241-BB21-8D7BBFC0164D}" dt="2020-02-29T10:56:45.036" v="1031" actId="20577"/>
          <ac:spMkLst>
            <pc:docMk/>
            <pc:sldMk cId="775895178" sldId="702"/>
            <ac:spMk id="3" creationId="{9195EC55-525B-F746-8A77-3C6B91C18C2D}"/>
          </ac:spMkLst>
        </pc:spChg>
        <pc:spChg chg="mod">
          <ac:chgData name="Raluca Nicola" userId="d256eec5-3a28-4973-a28c-0a3cd5c96367" providerId="ADAL" clId="{FAEEA863-CCBF-5241-BB21-8D7BBFC0164D}" dt="2020-02-29T10:57:19.030" v="1131" actId="20577"/>
          <ac:spMkLst>
            <pc:docMk/>
            <pc:sldMk cId="775895178" sldId="702"/>
            <ac:spMk id="4" creationId="{891AD9C8-5272-B34E-9EFD-84E8D133429C}"/>
          </ac:spMkLst>
        </pc:spChg>
        <pc:spChg chg="add del mod">
          <ac:chgData name="Raluca Nicola" userId="d256eec5-3a28-4973-a28c-0a3cd5c96367" providerId="ADAL" clId="{FAEEA863-CCBF-5241-BB21-8D7BBFC0164D}" dt="2020-02-29T10:56:22.868" v="997"/>
          <ac:spMkLst>
            <pc:docMk/>
            <pc:sldMk cId="775895178" sldId="702"/>
            <ac:spMk id="5" creationId="{4D917053-3834-1B42-96CE-FA9C66DC3185}"/>
          </ac:spMkLst>
        </pc:spChg>
        <pc:spChg chg="del">
          <ac:chgData name="Raluca Nicola" userId="d256eec5-3a28-4973-a28c-0a3cd5c96367" providerId="ADAL" clId="{FAEEA863-CCBF-5241-BB21-8D7BBFC0164D}" dt="2020-02-29T11:01:46.859" v="1153" actId="478"/>
          <ac:spMkLst>
            <pc:docMk/>
            <pc:sldMk cId="775895178" sldId="702"/>
            <ac:spMk id="12" creationId="{70AE986C-FF41-004C-BA58-0143D5447F03}"/>
          </ac:spMkLst>
        </pc:spChg>
        <pc:grpChg chg="del mod">
          <ac:chgData name="Raluca Nicola" userId="d256eec5-3a28-4973-a28c-0a3cd5c96367" providerId="ADAL" clId="{FAEEA863-CCBF-5241-BB21-8D7BBFC0164D}" dt="2020-02-29T11:01:57.651" v="1156" actId="478"/>
          <ac:grpSpMkLst>
            <pc:docMk/>
            <pc:sldMk cId="775895178" sldId="702"/>
            <ac:grpSpMk id="11" creationId="{74FBE169-3B13-124B-BEB8-1DACA2608800}"/>
          </ac:grpSpMkLst>
        </pc:grpChg>
        <pc:grpChg chg="del topLvl">
          <ac:chgData name="Raluca Nicola" userId="d256eec5-3a28-4973-a28c-0a3cd5c96367" providerId="ADAL" clId="{FAEEA863-CCBF-5241-BB21-8D7BBFC0164D}" dt="2020-02-29T11:02:02.235" v="1157" actId="478"/>
          <ac:grpSpMkLst>
            <pc:docMk/>
            <pc:sldMk cId="775895178" sldId="702"/>
            <ac:grpSpMk id="17" creationId="{D3AD0B7C-B2DD-A542-9051-B89372DF3ACD}"/>
          </ac:grpSpMkLst>
        </pc:grpChg>
        <pc:grpChg chg="del topLvl">
          <ac:chgData name="Raluca Nicola" userId="d256eec5-3a28-4973-a28c-0a3cd5c96367" providerId="ADAL" clId="{FAEEA863-CCBF-5241-BB21-8D7BBFC0164D}" dt="2020-02-29T11:02:04.851" v="1158" actId="478"/>
          <ac:grpSpMkLst>
            <pc:docMk/>
            <pc:sldMk cId="775895178" sldId="702"/>
            <ac:grpSpMk id="19" creationId="{8E39254F-3D6F-2D49-B1C4-EE40370BB29C}"/>
          </ac:grpSpMkLst>
        </pc:grpChg>
        <pc:picChg chg="del topLvl">
          <ac:chgData name="Raluca Nicola" userId="d256eec5-3a28-4973-a28c-0a3cd5c96367" providerId="ADAL" clId="{FAEEA863-CCBF-5241-BB21-8D7BBFC0164D}" dt="2020-02-29T11:01:57.651" v="1156" actId="478"/>
          <ac:picMkLst>
            <pc:docMk/>
            <pc:sldMk cId="775895178" sldId="702"/>
            <ac:picMk id="15" creationId="{7D238AE6-FBB9-734C-B7C7-07BB4F2322AC}"/>
          </ac:picMkLst>
        </pc:picChg>
        <pc:picChg chg="del topLvl">
          <ac:chgData name="Raluca Nicola" userId="d256eec5-3a28-4973-a28c-0a3cd5c96367" providerId="ADAL" clId="{FAEEA863-CCBF-5241-BB21-8D7BBFC0164D}" dt="2020-02-29T11:02:02.235" v="1157" actId="478"/>
          <ac:picMkLst>
            <pc:docMk/>
            <pc:sldMk cId="775895178" sldId="702"/>
            <ac:picMk id="18" creationId="{53BF5E25-4EF5-4C42-9C73-5B3C4BD95D8C}"/>
          </ac:picMkLst>
        </pc:picChg>
        <pc:picChg chg="del">
          <ac:chgData name="Raluca Nicola" userId="d256eec5-3a28-4973-a28c-0a3cd5c96367" providerId="ADAL" clId="{FAEEA863-CCBF-5241-BB21-8D7BBFC0164D}" dt="2020-02-29T10:56:12.587" v="996" actId="478"/>
          <ac:picMkLst>
            <pc:docMk/>
            <pc:sldMk cId="775895178" sldId="702"/>
            <ac:picMk id="47" creationId="{5B5E2679-7298-1846-BD5F-01D8EA5C9D21}"/>
          </ac:picMkLst>
        </pc:picChg>
        <pc:picChg chg="add mod">
          <ac:chgData name="Raluca Nicola" userId="d256eec5-3a28-4973-a28c-0a3cd5c96367" providerId="ADAL" clId="{FAEEA863-CCBF-5241-BB21-8D7BBFC0164D}" dt="2020-02-29T10:56:22.868" v="997"/>
          <ac:picMkLst>
            <pc:docMk/>
            <pc:sldMk cId="775895178" sldId="702"/>
            <ac:picMk id="48" creationId="{4665A01C-7E2F-0843-9F9C-964642B85927}"/>
          </ac:picMkLst>
        </pc:picChg>
      </pc:sldChg>
      <pc:sldChg chg="delSp add del">
        <pc:chgData name="Raluca Nicola" userId="d256eec5-3a28-4973-a28c-0a3cd5c96367" providerId="ADAL" clId="{FAEEA863-CCBF-5241-BB21-8D7BBFC0164D}" dt="2020-02-29T11:19:32.991" v="1517" actId="2696"/>
        <pc:sldMkLst>
          <pc:docMk/>
          <pc:sldMk cId="4280339073" sldId="703"/>
        </pc:sldMkLst>
        <pc:grpChg chg="del">
          <ac:chgData name="Raluca Nicola" userId="d256eec5-3a28-4973-a28c-0a3cd5c96367" providerId="ADAL" clId="{FAEEA863-CCBF-5241-BB21-8D7BBFC0164D}" dt="2020-02-29T11:13:53.211" v="1169" actId="478"/>
          <ac:grpSpMkLst>
            <pc:docMk/>
            <pc:sldMk cId="4280339073" sldId="703"/>
            <ac:grpSpMk id="11" creationId="{74FBE169-3B13-124B-BEB8-1DACA2608800}"/>
          </ac:grpSpMkLst>
        </pc:grpChg>
      </pc:sldChg>
      <pc:sldChg chg="add">
        <pc:chgData name="Raluca Nicola" userId="d256eec5-3a28-4973-a28c-0a3cd5c96367" providerId="ADAL" clId="{FAEEA863-CCBF-5241-BB21-8D7BBFC0164D}" dt="2020-02-29T11:15:46.499" v="1309"/>
        <pc:sldMkLst>
          <pc:docMk/>
          <pc:sldMk cId="3101425526" sldId="704"/>
        </pc:sldMkLst>
      </pc:sldChg>
      <pc:sldChg chg="addSp delSp modSp add">
        <pc:chgData name="Raluca Nicola" userId="d256eec5-3a28-4973-a28c-0a3cd5c96367" providerId="ADAL" clId="{FAEEA863-CCBF-5241-BB21-8D7BBFC0164D}" dt="2020-02-29T11:19:13.927" v="1516" actId="1076"/>
        <pc:sldMkLst>
          <pc:docMk/>
          <pc:sldMk cId="3115435863" sldId="705"/>
        </pc:sldMkLst>
        <pc:spChg chg="mod">
          <ac:chgData name="Raluca Nicola" userId="d256eec5-3a28-4973-a28c-0a3cd5c96367" providerId="ADAL" clId="{FAEEA863-CCBF-5241-BB21-8D7BBFC0164D}" dt="2020-02-29T11:18:51.248" v="1511" actId="20577"/>
          <ac:spMkLst>
            <pc:docMk/>
            <pc:sldMk cId="3115435863" sldId="705"/>
            <ac:spMk id="12" creationId="{4F9E7E94-E4B5-9340-AFDF-2AD01B060F20}"/>
          </ac:spMkLst>
        </pc:spChg>
        <pc:spChg chg="mod">
          <ac:chgData name="Raluca Nicola" userId="d256eec5-3a28-4973-a28c-0a3cd5c96367" providerId="ADAL" clId="{FAEEA863-CCBF-5241-BB21-8D7BBFC0164D}" dt="2020-02-29T11:18:16.239" v="1364" actId="20577"/>
          <ac:spMkLst>
            <pc:docMk/>
            <pc:sldMk cId="3115435863" sldId="705"/>
            <ac:spMk id="15" creationId="{F3FC91D8-E1FF-C042-B5D7-3EBA956D9957}"/>
          </ac:spMkLst>
        </pc:spChg>
        <pc:picChg chg="add mod">
          <ac:chgData name="Raluca Nicola" userId="d256eec5-3a28-4973-a28c-0a3cd5c96367" providerId="ADAL" clId="{FAEEA863-CCBF-5241-BB21-8D7BBFC0164D}" dt="2020-02-29T11:19:13.927" v="1516" actId="1076"/>
          <ac:picMkLst>
            <pc:docMk/>
            <pc:sldMk cId="3115435863" sldId="705"/>
            <ac:picMk id="5" creationId="{6F2C2E33-2080-BB4F-A3A4-C43112AFF41F}"/>
          </ac:picMkLst>
        </pc:picChg>
        <pc:picChg chg="del">
          <ac:chgData name="Raluca Nicola" userId="d256eec5-3a28-4973-a28c-0a3cd5c96367" providerId="ADAL" clId="{FAEEA863-CCBF-5241-BB21-8D7BBFC0164D}" dt="2020-02-29T11:19:04.592" v="1512" actId="478"/>
          <ac:picMkLst>
            <pc:docMk/>
            <pc:sldMk cId="3115435863" sldId="705"/>
            <ac:picMk id="16" creationId="{BE853FBB-8DC8-E94E-B71C-74DEDE04C9EC}"/>
          </ac:picMkLst>
        </pc:picChg>
      </pc:sldChg>
      <pc:sldChg chg="modSp add">
        <pc:chgData name="Raluca Nicola" userId="d256eec5-3a28-4973-a28c-0a3cd5c96367" providerId="ADAL" clId="{FAEEA863-CCBF-5241-BB21-8D7BBFC0164D}" dt="2020-02-29T11:20:00.273" v="1560" actId="20577"/>
        <pc:sldMkLst>
          <pc:docMk/>
          <pc:sldMk cId="67625777" sldId="706"/>
        </pc:sldMkLst>
        <pc:spChg chg="mod">
          <ac:chgData name="Raluca Nicola" userId="d256eec5-3a28-4973-a28c-0a3cd5c96367" providerId="ADAL" clId="{FAEEA863-CCBF-5241-BB21-8D7BBFC0164D}" dt="2020-02-29T11:20:00.273" v="1560" actId="20577"/>
          <ac:spMkLst>
            <pc:docMk/>
            <pc:sldMk cId="67625777" sldId="706"/>
            <ac:spMk id="2" creationId="{9632E472-42AD-D346-AA91-D60CA5CC5ECC}"/>
          </ac:spMkLst>
        </pc:spChg>
      </pc:sldChg>
      <pc:sldChg chg="add">
        <pc:chgData name="Raluca Nicola" userId="d256eec5-3a28-4973-a28c-0a3cd5c96367" providerId="ADAL" clId="{FAEEA863-CCBF-5241-BB21-8D7BBFC0164D}" dt="2020-02-29T11:20:04.727" v="1561"/>
        <pc:sldMkLst>
          <pc:docMk/>
          <pc:sldMk cId="808944185" sldId="707"/>
        </pc:sldMkLst>
      </pc:sldChg>
      <pc:sldChg chg="add">
        <pc:chgData name="Raluca Nicola" userId="d256eec5-3a28-4973-a28c-0a3cd5c96367" providerId="ADAL" clId="{FAEEA863-CCBF-5241-BB21-8D7BBFC0164D}" dt="2020-02-29T11:20:07.183" v="1562"/>
        <pc:sldMkLst>
          <pc:docMk/>
          <pc:sldMk cId="166608452" sldId="708"/>
        </pc:sldMkLst>
      </pc:sldChg>
      <pc:sldMasterChg chg="setBg modSldLayout">
        <pc:chgData name="Raluca Nicola" userId="d256eec5-3a28-4973-a28c-0a3cd5c96367" providerId="ADAL" clId="{FAEEA863-CCBF-5241-BB21-8D7BBFC0164D}" dt="2020-02-29T11:13:38.488" v="1168"/>
        <pc:sldMasterMkLst>
          <pc:docMk/>
          <pc:sldMasterMk cId="0" sldId="2147486799"/>
        </pc:sldMasterMkLst>
        <pc:sldLayoutChg chg="addSp delSp modSp setBg">
          <pc:chgData name="Raluca Nicola" userId="d256eec5-3a28-4973-a28c-0a3cd5c96367" providerId="ADAL" clId="{FAEEA863-CCBF-5241-BB21-8D7BBFC0164D}" dt="2020-02-29T10:09:24.457" v="50" actId="478"/>
          <pc:sldLayoutMkLst>
            <pc:docMk/>
            <pc:sldMasterMk cId="0" sldId="2147486799"/>
            <pc:sldLayoutMk cId="0" sldId="2147486806"/>
          </pc:sldLayoutMkLst>
          <pc:grpChg chg="add del mod">
            <ac:chgData name="Raluca Nicola" userId="d256eec5-3a28-4973-a28c-0a3cd5c96367" providerId="ADAL" clId="{FAEEA863-CCBF-5241-BB21-8D7BBFC0164D}" dt="2020-02-29T10:09:24.457" v="50" actId="478"/>
            <ac:grpSpMkLst>
              <pc:docMk/>
              <pc:sldMasterMk cId="0" sldId="2147486799"/>
              <pc:sldLayoutMk cId="0" sldId="2147486806"/>
              <ac:grpSpMk id="6" creationId="{C7835A2F-AD41-6047-9E6A-16323602F648}"/>
            </ac:grpSpMkLst>
          </pc:grpChg>
        </pc:sldLayoutChg>
        <pc:sldLayoutChg chg="addSp delSp modSp setBg">
          <pc:chgData name="Raluca Nicola" userId="d256eec5-3a28-4973-a28c-0a3cd5c96367" providerId="ADAL" clId="{FAEEA863-CCBF-5241-BB21-8D7BBFC0164D}" dt="2020-02-29T11:13:38.488" v="1168"/>
          <pc:sldLayoutMkLst>
            <pc:docMk/>
            <pc:sldMasterMk cId="0" sldId="2147486799"/>
            <pc:sldLayoutMk cId="606155255" sldId="2147486809"/>
          </pc:sldLayoutMkLst>
          <pc:spChg chg="del">
            <ac:chgData name="Raluca Nicola" userId="d256eec5-3a28-4973-a28c-0a3cd5c96367" providerId="ADAL" clId="{FAEEA863-CCBF-5241-BB21-8D7BBFC0164D}" dt="2020-02-29T10:58:11.416" v="1135" actId="478"/>
            <ac:spMkLst>
              <pc:docMk/>
              <pc:sldMasterMk cId="0" sldId="2147486799"/>
              <pc:sldLayoutMk cId="606155255" sldId="2147486809"/>
              <ac:spMk id="7" creationId="{00000000-0000-0000-0000-000000000000}"/>
            </ac:spMkLst>
          </pc:spChg>
          <pc:spChg chg="del">
            <ac:chgData name="Raluca Nicola" userId="d256eec5-3a28-4973-a28c-0a3cd5c96367" providerId="ADAL" clId="{FAEEA863-CCBF-5241-BB21-8D7BBFC0164D}" dt="2020-02-29T10:59:16.735" v="1139" actId="478"/>
            <ac:spMkLst>
              <pc:docMk/>
              <pc:sldMasterMk cId="0" sldId="2147486799"/>
              <pc:sldLayoutMk cId="606155255" sldId="2147486809"/>
              <ac:spMk id="8" creationId="{00000000-0000-0000-0000-000000000000}"/>
            </ac:spMkLst>
          </pc:spChg>
          <pc:grpChg chg="add del mod">
            <ac:chgData name="Raluca Nicola" userId="d256eec5-3a28-4973-a28c-0a3cd5c96367" providerId="ADAL" clId="{FAEEA863-CCBF-5241-BB21-8D7BBFC0164D}" dt="2020-02-29T11:13:29.899" v="1165" actId="478"/>
            <ac:grpSpMkLst>
              <pc:docMk/>
              <pc:sldMasterMk cId="0" sldId="2147486799"/>
              <pc:sldLayoutMk cId="606155255" sldId="2147486809"/>
              <ac:grpSpMk id="13" creationId="{95804946-3410-7740-913A-92507C397318}"/>
            </ac:grpSpMkLst>
          </pc:grpChg>
          <pc:picChg chg="add del">
            <ac:chgData name="Raluca Nicola" userId="d256eec5-3a28-4973-a28c-0a3cd5c96367" providerId="ADAL" clId="{FAEEA863-CCBF-5241-BB21-8D7BBFC0164D}" dt="2020-02-29T11:13:31.042" v="1166" actId="478"/>
            <ac:picMkLst>
              <pc:docMk/>
              <pc:sldMasterMk cId="0" sldId="2147486799"/>
              <pc:sldLayoutMk cId="606155255" sldId="2147486809"/>
              <ac:picMk id="43" creationId="{4B98A2A8-A79A-3649-9678-451F465AB0E3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8:40.38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2T15:12:48.2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5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108 1630,'0'0,"0"0,0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  <inkml:trace contextRef="#ctx0" brushRef="#br1" timeOffset="1">2014 162,'0'7,"0"19,0 7,0 7,0 6,0 6,0 2,0 3,0 1,0-1,0 1,0-5,0-2,0-1,0 2,0-4,0 0,0-3,0-1,0 8,0 4,0 2,0 1,0 5,0 5,0 2,0-3,0 2,0-1,0 2,0-2,0 2,0-1,0 1,0 4,0 3,0 2,0-2,0 0,0-4,0 5,0-2,0 6,0 2,0 12,0 3,0 4,0-1,0 0,0 3,0 2,0 7,0-2,0-1,0 0,0 0,0 5,0 6,0 2,0 4,0-2,0-2,0-4,0 2,0-1,0-2,0-7,0-4,0 4,0 12,0 8,0 1,0 1,0 2,0 7,0 7,0 2,0-5,0-10,0 7,0 1,0-4,0-7,0-8,0-1,0 2,0-1,0-9,0-9,0-9,0-8,0-9,0-4,0-2,0-4,0-5,0 1,0-2,0-8,0-4,0-7,0-6,0-6,0-5,0-1,0-3,0 0,0-5,0-1,0-5,0-4,0 0,0-2,0-3,0-2,0-2,0 3,0 1,0-2,0 0,0 3,0 0,0-1,0-2,0-2,0 4,0 0,0-1,0-1,0-2,0-1,0-1,0-1,0 5,0 1,0 0,0-2,0 0,0 2,0 2,0-2,0 4,0 0,0-2,0-2,0 2,0 1,0-2,0-2,0-2,0 3,0 1,0 4,0 0,0-1,0 1,0 0,0 2,0 0,0-4,0-2,0 2,0 0,0 2,0 0,0 3,0-1,0 2,0-1,0-4,0 2,0-1,0-3,0 2,0 0,0-2,0 2,0 4,0 5,0-1,0-3,0 0,0-2,0 1,0-1,0-4,0-2,0-4,0 4,0 0,0-1,0-2,0-1,0 4,0 0,0-1,0-1,0-2,0-1,0-1,0-1,0 0</inkml:trace>
  <inkml:trace contextRef="#ctx0" brushRef="#br1" timeOffset="2">0 5271</inkml:trace>
  <inkml:trace contextRef="#ctx0" brushRef="#br0" timeOffset="3">109 11728,'0'0,"0"0,0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  <inkml:trace contextRef="#ctx0" brushRef="#br1" timeOffset="4">103 11756,'8'-6,"8"-7,10-8,8-6,3-4,-1 2,-1 1,-2 2,-4 2,-3 3,-4 3,-4 3,5-3,0-1,-1 1,-1 1,-2 2,-2 1,0 1,-1 0,-1 0,1 1,-1-1,0 1,1-1,-1 1,1-1,-1 1,0-1,1 1,-1-1,1 0,0 1,-1-1,1 1,-1-1,1 1,0-1,2-2,1-1,3-2,0 1,-1 0,1-1,0 0,2-1,-2 1,0 0,0 1,2-3,2-1,-1 1,-2 1,-1 2,-1-1,0 1,-2 1,2 0,2-3,1 0,-2 1,-2 2,-2 1,-1 1,0 1,-1 0,-1 0,1 1,-1-1,3-1,4-4,0 0,0 1,-2 0,-2 2,0 1,-1 0,-1 2,-1-1,1 0,0 0,2-1,0-1,1 0,-1 0,0 1,-2 0,1 1,-2 0,1 1,-1-1,3-1,2-2,-1 1,-1 0,-1 1,0 0,-1 1,0 0,-6 5,-7 6,-5 3</inkml:trace>
  <inkml:trace contextRef="#ctx0" brushRef="#br1" timeOffset="5">2004 10216,'9'0,"9"0,10 0,6 0,1 0,0 0,-2 0,4 0,0 0,4 0,-1 0,2 0,9 0,1 0,0 0,2 0,-4 0,4 0,2 0,2 0,0 0,0 0,-1 0,1 0,-1 0,-5 0,-2 0,-5 0,1 0,0 0,-1 0,0 0,8 0,3 0,3 0,1 0,-1 0,-5 0,2 0,2 0,0 0,0 0,-5 0,-2 0,5 0,2 0,1 0,0 0,-5 0,-2 0,-1 0,-3 0,-6 0,-5 0,1 0,3 0,0 0,-2 0,1 0,-1 0,-2 0,2 0,4 0,-1 0,3 0,3 0,2 0,8 0,4 0,-5 0,-6 0,-3 0,0 0,-3 0,-5 0,1 0,-2 0,-3 0,-2 0,2 0,5 0,0 0,-3 0,-1 0,-4 0,-2 0,3 0,1 0,4 0,5 0,4 0,4 0,-2 0,0 0,-4 0,-5 0,-4 0,-4 0,-3 0,-1 0,-2 0,1 0,-1 0,0 0,1 0,0 0,0 0,0 0,0 0,0 0,1 0,-1 0,0 0,0 0,1 0,-1 0,0 0,0 0,1 0,-1 0,0 0,-5 0</inkml:trace>
  <inkml:trace contextRef="#ctx0" brushRef="#br0" timeOffset="6">2060 159,'22'0,"15"0,1 0,-2 0,-2 0,-2 0,-2 0,-1 0,4 0,1 0,0 0,4 0,-1 0,0 0,2 0,-1 0,-2 0,3 0,0 0,2 0,-1 0,3 0,-2 0,-3 0,-2 0,6 0,1 0,3 0,-2 0,-3 0,1 0,-3 0,-2 0,2 0,4 0,-1 0,3 0,2 0,4 0,7 0,8 0,2 0,0 0,2 0,-5 0,-5 0,-3 0,-1 0,-6 0,-1 0,0 0,1 0,-2 0,-1 0,2 0,3 0,1 0,1 0,2 0,0 0,1 0,4 0,3 0,-2 0,-5 0,-8 0,2 0,-3 0,1 0,0 0,3 0,1 0,2 0,5 0,3 0,0 0,-2 0,-1 0,-5 0,-4 0,-5 0,-5 0,-6 0,-3 0,-3 0,4 0,1 0,4 0,0 0,4 0,-1 0,-2 0,1 0,-1 0,3 0,-2 0,-2 0,-3 0,-3 0,3 0,1 0,-2 0,-1 0,-2 0,-1 0,-1 0,4 0,1 0,0 0,-1 0,-2 0,0 0,-2 0,0 0,-1 0,0 0,-5 0</inkml:trace>
  <inkml:trace contextRef="#ctx0" brushRef="#br0" timeOffset="7">7126 195,'-2'2,"-4"2,-3 3,-4 1,-5 5,-2 1,-7 5,-4 2,-5 5,-1-1,4-1,1-2,4-2,3-2,3-3,2-2,0 2,-1-1,1 1,-3 0,0 1,-2 2,0 0,1-2,0 1,0 0,2-1,1-2,2-1,1 0,-3 2,0-1,0 1,1-1,-1 1,-1 0,-1 2,-1-1,2 0,1-2,-1 2,0-1,1-1,2 0,1-1,0-1,-1 2,-2 0,1 0,1 0,-5 3,-2 0,2 0,-1 1,-6 3,2 0,1-1,4-3,2-2,0 0,0 0,1 0,2-1,1-2,1 0,-5 4,-3 1,-2 2,-2 1,2-1,2-1,0-1,1 0,2-2,2 0,2-3,0 0,2 0,1-2,0 1,0-1,0 1,0-1,0 1,0 0,-1 0,1-1,-1 1,1 0,0-1,-1 1,1 0,-1 0,0 0,-1 1,1 0,1-2</inkml:trace>
  <inkml:trace contextRef="#ctx0" brushRef="#br0" timeOffset="8">7165 10229,'-3'2,"-7"5,-7 5,-6 4,-2 1,-1 1,3-1,1-2,-4 3,-3 2,-5 4,0 0,3-2,4-3,1-1,-1 0,3 0,1-3,0 2,0-1,-1 1,1-1,1-1,-1 1,0 0,2-1,1-1,-1 1,-3 2,-3 1,-2 3,1-2,2-1,1 0,-1 0,-2 2,1-1,-3 2,1-1,-1 1,0 0,3-2,2-1,3-3,3-2,2-1,0 0,2-1,-3 1,-4 4,0-1,1 0,-3 1,2 0,1-1,-2 1,0 0,2-1,-1 0,1 0,0-1,-1 2,0-1,1 0,1-1,-1 1,0-1,1 0,0 0,2-1,0-1,-2 2,-6 5,-5 2,1 1,2-3,3-2,3-1,-1 0,2-1,1-1,0 0,2-2,1 1,0-2,1 1,0-1,0 0,0 0,1-1,0 1,-2 1,3-3</inkml:trace>
  <inkml:trace contextRef="#ctx0" brushRef="#br0" timeOffset="9">2033 221,'-17'12,"-8"5,-4 3,-2 2,1-1,2-2,5-2,2-3,0 1,-3 2,-2 1,-2 2,-3 1,0 1,-1 1,-1 0,0-1,1 1,-1 0,-2 2,-2 1,4-3,4-3,4-3,5-2,-2 0,-1 1,1 0,0-1,-1 1,0 0,2-1,1-1,2-1,-2 1,-3 1,-2 3,-1 0,3-1,-2 0,1 0,0-1,1 1,2-2,1-2,-4 4,0 0,1-1,1-1,3-1,-2 0,-2 3,0-1,1-1,2-1,1-1,1 0,-2 1,-1 0,2 0,0-1,1 0,0-1,-2 3,-2 0,2-1,0 0,2-2,1 1,0-2,1 1,0-1,0 0,0 0,0 0,-1 1,1 0,0-1,0 0,-1 1,1-1,-1 1,1-1,-1 1,1-1,0 0,0 0,0 1,2-3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3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1878 0,'-2'2,"-2"1,-2 3,-2 0,-2 2,1-1,-3 3,-2 1,0 1,0-1,1-1,2 0,-2 0,-1 1,-1 2,-2 0,0 1,2-2,0 0,-2 2,-2 1,1 0,2-2,1-1,0 0,2-1,1-2,2 0,0-1,0 0,-1 1,-1 0,1 0,0 0,1-1,-2 2,-1 1,-3 1,1 1,-1 0,-1 0,0 1,-2 1,2-1,2-2,2-1,1-1,1-2,0 2,-2 0,-2 2,-2 2,-1 1,0-1,3-2,-1 1,2-2,0 1,-1 0,0 0,1-1,1 0,0-1,-1 2,-2 1,-1 1,-2 1,2-1,-1 0,3-1,0-2,1 1,1-1,0-1,0 0,-1 2,-1 0,0 0,0 0,1-1,0 1,1-1,-2 0,1 1,1-2,1 0,1-1,1 0,-2 0,-2 2,0 0,1 0,0 0,1-2,0 1,-1 0,1 0,1-1,0 0,0 0,0 0,-3 2,-2 2,1-1,1 0,-1 0,-1 1,-1 0,-1 2,1-1,0-1,2 0,1-2,1 0,2-2,1-1,0 0,1-1,-1 1,1-1,0 1,-1 0,1-1,-1 1,0 0,1 0,-2 1,-3 2,-1 1,-1 1,2-1,0-2,2 0,1-1,1-1,1 0,-1 0,1-1,0 0,0 1,-1-1,1 1,1-2,3-1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1872 1,'-1'1,"-4"3,-1 1,-2 1,-1 1,0 1,-1 0,-2 1,0 1,0 0,0 0,1-2,1 1,0-1,0 0,0 0,1 0,-1-1,1 1,-1 0,0 0,-1 1,-3 2,0 0,1 0,0-1,1 0,2-1,-2 0,0 1,0 0,1-2,-1 2,-2 2,0-1,0 0,0 0,-1 2,0-1,1-1,-2 2,0 0,0 0,0 0,0 0,2-2,-1 2,0-2,0 1,1 0,1-2,1 0,1-1,-2 2,-3 1,-1 3,-2 0,0 0,-4 4,-1 0,0 1,2-3,3-1,1-2,3-2,3-2,-1 0,0 1,-2 2,-1-1,2-1,1 0,1-1,0 0,-1 0,1 0,1-1,1-1,-2 2,-1 0,0 1,-3 1,-1 2,-1 1,-1 1,-1-1,2 0,2-2,2-2,0 1,1-2,-1 2,-1 0,-2 1,-1 2,1-1,2-2,1-1,-1 2,-1-1,2 0,-1 0,1 0,1-2,1 0,-1 0,-1 2,-1-1,2 0,0-1,0 1,0 0,1-1,-1 0,0 1,0-1,2-1,0 0,0-1,2 0,-3 1,1 1,-1-1,-1 2,-1 0,0 1,-1 0,-2 1,0 1,1-1,1-1,2-1,1-1,0 0,-1 0,1-1,1 0,1 0,2-3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8:50.23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1:25.20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7:35.12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108 1630,'0'0,"0"0,0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  <inkml:trace contextRef="#ctx0" brushRef="#br1" timeOffset="82667.14">2014 162,'0'7,"0"19,0 7,0 7,0 6,0 6,0 2,0 3,0 1,0-1,0 1,0-5,0-2,0-1,0 2,0-4,0 0,0-3,0-1,0 8,0 4,0 2,0 1,0 5,0 5,0 2,0-3,0 2,0-1,0 2,0-2,0 2,0-1,0 1,0 4,0 3,0 2,0-2,0 0,0-4,0 5,0-2,0 6,0 2,0 12,0 3,0 4,0-1,0 0,0 3,0 2,0 7,0-2,0-1,0 0,0 0,0 5,0 6,0 2,0 4,0-2,0-2,0-4,0 2,0-1,0-2,0-7,0-4,0 4,0 12,0 8,0 1,0 1,0 2,0 7,0 7,0 2,0-5,0-10,0 7,0 1,0-4,0-7,0-8,0-1,0 2,0-1,0-9,0-9,0-9,0-8,0-9,0-4,0-2,0-4,0-5,0 1,0-2,0-8,0-4,0-7,0-6,0-6,0-5,0-1,0-3,0 0,0-5,0-1,0-5,0-4,0 0,0-2,0-3,0-2,0-2,0 3,0 1,0-2,0 0,0 3,0 0,0-1,0-2,0-2,0 4,0 0,0-1,0-1,0-2,0-1,0-1,0-1,0 5,0 1,0 0,0-2,0 0,0 2,0 2,0-2,0 4,0 0,0-2,0-2,0 2,0 1,0-2,0-2,0-2,0 3,0 1,0 4,0 0,0-1,0 1,0 0,0 2,0 0,0-4,0-2,0 2,0 0,0 2,0 0,0 3,0-1,0 2,0-1,0-4,0 2,0-1,0-3,0 2,0 0,0-2,0 2,0 4,0 5,0-1,0-3,0 0,0-2,0 1,0-1,0-4,0-2,0-4,0 4,0 0,0-1,0-2,0-1,0 4,0 0,0-1,0-1,0-2,0-1,0-1,0-1,0 0</inkml:trace>
  <inkml:trace contextRef="#ctx0" brushRef="#br1" timeOffset="57942.42">0 5271</inkml:trace>
  <inkml:trace contextRef="#ctx0" brushRef="#br0" timeOffset="204340.15">109 11728,'0'0,"0"0,0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  <inkml:trace contextRef="#ctx0" brushRef="#br1" timeOffset="-41936.22">103 11756,'8'-6,"8"-7,10-8,8-6,3-4,-1 2,-1 1,-2 2,-4 2,-3 3,-4 3,-4 3,5-3,0-1,-1 1,-1 1,-2 2,-2 1,0 1,-1 0,-1 0,1 1,-1-1,0 1,1-1,-1 1,1-1,-1 1,0-1,1 1,-1-1,1 0,0 1,-1-1,1 1,-1-1,1 1,0-1,2-2,1-1,3-2,0 1,-1 0,1-1,0 0,2-1,-2 1,0 0,0 1,2-3,2-1,-1 1,-2 1,-1 2,-1-1,0 1,-2 1,2 0,2-3,1 0,-2 1,-2 2,-2 1,-1 1,0 1,-1 0,-1 0,1 1,-1-1,3-1,4-4,0 0,0 1,-2 0,-2 2,0 1,-1 0,-1 2,-1-1,1 0,0 0,2-1,0-1,1 0,-1 0,0 1,-2 0,1 1,-2 0,1 1,-1-1,3-1,2-2,-1 1,-1 0,-1 1,0 0,-1 1,0 0,-6 5,-7 6,-5 3</inkml:trace>
  <inkml:trace contextRef="#ctx0" brushRef="#br1" timeOffset="-17682.57">2004 10216,'9'0,"9"0,10 0,6 0,1 0,0 0,-2 0,4 0,0 0,4 0,-1 0,2 0,9 0,1 0,0 0,2 0,-4 0,4 0,2 0,2 0,0 0,0 0,-1 0,1 0,-1 0,-5 0,-2 0,-5 0,1 0,0 0,-1 0,0 0,8 0,3 0,3 0,1 0,-1 0,-5 0,2 0,2 0,0 0,0 0,-5 0,-2 0,5 0,2 0,1 0,0 0,-5 0,-2 0,-1 0,-3 0,-6 0,-5 0,1 0,3 0,0 0,-2 0,1 0,-1 0,-2 0,2 0,4 0,-1 0,3 0,3 0,2 0,8 0,4 0,-5 0,-6 0,-3 0,0 0,-3 0,-5 0,1 0,-2 0,-3 0,-2 0,2 0,5 0,0 0,-3 0,-1 0,-4 0,-2 0,3 0,1 0,4 0,5 0,4 0,4 0,-2 0,0 0,-4 0,-5 0,-4 0,-4 0,-3 0,-1 0,-2 0,1 0,-1 0,0 0,1 0,0 0,0 0,0 0,0 0,0 0,1 0,-1 0,0 0,0 0,1 0,-1 0,0 0,0 0,1 0,-1 0,0 0,-5 0</inkml:trace>
  <inkml:trace contextRef="#ctx0" brushRef="#br0" timeOffset="82666.14">2060 159,'22'0,"15"0,1 0,-2 0,-2 0,-2 0,-2 0,-1 0,4 0,1 0,0 0,4 0,-1 0,0 0,2 0,-1 0,-2 0,3 0,0 0,2 0,-1 0,3 0,-2 0,-3 0,-2 0,6 0,1 0,3 0,-2 0,-3 0,1 0,-3 0,-2 0,2 0,4 0,-1 0,3 0,2 0,4 0,7 0,8 0,2 0,0 0,2 0,-5 0,-5 0,-3 0,-1 0,-6 0,-1 0,0 0,1 0,-2 0,-1 0,2 0,3 0,1 0,1 0,2 0,0 0,1 0,4 0,3 0,-2 0,-5 0,-8 0,2 0,-3 0,1 0,0 0,3 0,1 0,2 0,5 0,3 0,0 0,-2 0,-1 0,-5 0,-4 0,-5 0,-5 0,-6 0,-3 0,-3 0,4 0,1 0,4 0,0 0,4 0,-1 0,-2 0,1 0,-1 0,3 0,-2 0,-2 0,-3 0,-3 0,3 0,1 0,-2 0,-1 0,-2 0,-1 0,-1 0,4 0,1 0,0 0,-1 0,-2 0,0 0,-2 0,0 0,-1 0,0 0,-5 0</inkml:trace>
  <inkml:trace contextRef="#ctx0" brushRef="#br0" timeOffset="26767.43">7126 195,'-2'2,"-4"2,-3 3,-4 1,-5 5,-2 1,-7 5,-4 2,-5 5,-1-1,4-1,1-2,4-2,3-2,3-3,2-2,0 2,-1-1,1 1,-3 0,0 1,-2 2,0 0,1-2,0 1,0 0,2-1,1-2,2-1,1 0,-3 2,0-1,0 1,1-1,-1 1,-1 0,-1 2,-1-1,2 0,1-2,-1 2,0-1,1-1,2 0,1-1,0-1,-1 2,-2 0,1 0,1 0,-5 3,-2 0,2 0,-1 1,-6 3,2 0,1-1,4-3,2-2,0 0,0 0,1 0,2-1,1-2,1 0,-5 4,-3 1,-2 2,-2 1,2-1,2-1,0-1,1 0,2-2,2 0,2-3,0 0,2 0,1-2,0 1,0-1,0 1,0-1,0 1,0 0,-1 0,1-1,-1 1,1 0,0-1,-1 1,1 0,-1 0,0 0,-1 1,1 0,1-2</inkml:trace>
  <inkml:trace contextRef="#ctx0" brushRef="#br0" timeOffset="35374.61">7165 10229,'-3'2,"-7"5,-7 5,-6 4,-2 1,-1 1,3-1,1-2,-4 3,-3 2,-5 4,0 0,3-2,4-3,1-1,-1 0,3 0,1-3,0 2,0-1,-1 1,1-1,1-1,-1 1,0 0,2-1,1-1,-1 1,-3 2,-3 1,-2 3,1-2,2-1,1 0,-1 0,-2 2,1-1,-3 2,1-1,-1 1,0 0,3-2,2-1,3-3,3-2,2-1,0 0,2-1,-3 1,-4 4,0-1,1 0,-3 1,2 0,1-1,-2 1,0 0,2-1,-1 0,1 0,0-1,-1 2,0-1,1 0,1-1,-1 1,0-1,1 0,0 0,2-1,0-1,-2 2,-6 5,-5 2,1 1,2-3,3-2,3-1,-1 0,2-1,1-1,0 0,2-2,1 1,0-2,1 1,0-1,0 0,0 0,1-1,0 1,-2 1,3-3</inkml:trace>
  <inkml:trace contextRef="#ctx0" brushRef="#br0" timeOffset="87400.65">2033 221,'-17'12,"-8"5,-4 3,-2 2,1-1,2-2,5-2,2-3,0 1,-3 2,-2 1,-2 2,-3 1,0 1,-1 1,-1 0,0-1,1 1,-1 0,-2 2,-2 1,4-3,4-3,4-3,5-2,-2 0,-1 1,1 0,0-1,-1 1,0 0,2-1,1-1,2-1,-2 1,-3 1,-2 3,-1 0,3-1,-2 0,1 0,0-1,1 1,2-2,1-2,-4 4,0 0,1-1,1-1,3-1,-2 0,-2 3,0-1,1-1,2-1,1-1,1 0,-2 1,-1 0,2 0,0-1,1 0,0-1,-2 3,-2 0,2-1,0 0,2-2,1 1,0-2,1 1,0-1,0 0,0 0,0 0,-1 1,1 0,0-1,0 0,-1 1,1-1,-1 1,1-1,-1 1,1-1,0 0,0 0,0 1,2-3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7:07.99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4:41.76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5:20.58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07.18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1878 0,'-2'2,"-2"1,-2 3,-2 0,-2 2,1-1,-3 3,-2 1,0 1,0-1,1-1,2 0,-2 0,-1 1,-1 2,-2 0,0 1,2-2,0 0,-2 2,-2 1,1 0,2-2,1-1,0 0,2-1,1-2,2 0,0-1,0 0,-1 1,-1 0,1 0,0 0,1-1,-2 2,-1 1,-3 1,1 1,-1 0,-1 0,0 1,-2 1,2-1,2-2,2-1,1-1,1-2,0 2,-2 0,-2 2,-2 2,-1 1,0-1,3-2,-1 1,2-2,0 1,-1 0,0 0,1-1,1 0,0-1,-1 2,-2 1,-1 1,-2 1,2-1,-1 0,3-1,0-2,1 1,1-1,0-1,0 0,-1 2,-1 0,0 0,0 0,1-1,0 1,1-1,-2 0,1 1,1-2,1 0,1-1,1 0,-2 0,-2 2,0 0,1 0,0 0,1-2,0 1,-1 0,1 0,1-1,0 0,0 0,0 0,-3 2,-2 2,1-1,1 0,-1 0,-1 1,-1 0,-1 2,1-1,0-1,2 0,1-2,1 0,2-2,1-1,0 0,1-1,-1 1,1-1,0 1,-1 0,1-1,-1 1,0 0,1 0,-2 1,-3 2,-1 1,-1 1,2-1,0-2,2 0,1-1,1-1,1 0,-1 0,1-1,0 0,0 1,-1-1,1 1,1-2,3-1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16.3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1872 1,'-1'1,"-4"3,-1 1,-2 1,-1 1,0 1,-1 0,-2 1,0 1,0 0,0 0,1-2,1 1,0-1,0 0,0 0,1 0,-1-1,1 1,-1 0,0 0,-1 1,-3 2,0 0,1 0,0-1,1 0,2-1,-2 0,0 1,0 0,1-2,-1 2,-2 2,0-1,0 0,0 0,-1 2,0-1,1-1,-2 2,0 0,0 0,0 0,0 0,2-2,-1 2,0-2,0 1,1 0,1-2,1 0,1-1,-2 2,-3 1,-1 3,-2 0,0 0,-4 4,-1 0,0 1,2-3,3-1,1-2,3-2,3-2,-1 0,0 1,-2 2,-1-1,2-1,1 0,1-1,0 0,-1 0,1 0,1-1,1-1,-2 2,-1 0,0 1,-3 1,-1 2,-1 1,-1 1,-1-1,2 0,2-2,2-2,0 1,1-2,-1 2,-1 0,-2 1,-1 2,1-1,2-2,1-1,-1 2,-1-1,2 0,-1 0,1 0,1-2,1 0,-1 0,-1 2,-1-1,2 0,0-1,0 1,0 0,1-1,-1 0,0 1,0-1,2-1,0 0,0-1,2 0,-3 1,1 1,-1-1,-1 2,-1 0,0 1,-1 0,-2 1,0 1,1-1,1-1,2-1,1-1,0 0,-1 0,1-1,1 0,1 0,2-3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0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2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4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54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32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0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30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7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3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this slide is worth it. We present ourselves anyway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8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3/16/20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3/16/20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3/16/20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RalucaNicola/JSAPI_demos/tree/master/zurich-hb" TargetMode="External"/><Relationship Id="rId5" Type="http://schemas.openxmlformats.org/officeDocument/2006/relationships/hyperlink" Target="https://github.com/RalucaNicola/JSAPI_demos/tree/master/" TargetMode="External"/><Relationship Id="rId4" Type="http://schemas.openxmlformats.org/officeDocument/2006/relationships/hyperlink" Target="https://ralucanicola.github.io/JSAPI_demos/zurich-hb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github.com/RalucaNicola/earthquakes-vi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RalucaNicola/" TargetMode="External"/><Relationship Id="rId5" Type="http://schemas.openxmlformats.org/officeDocument/2006/relationships/hyperlink" Target="https://ralucanicola.github.io/earthquakes-viz/" TargetMode="External"/><Relationship Id="rId4" Type="http://schemas.openxmlformats.org/officeDocument/2006/relationships/hyperlink" Target="NU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RalucaNicola/ski-resort-map" TargetMode="External"/><Relationship Id="rId4" Type="http://schemas.openxmlformats.org/officeDocument/2006/relationships/hyperlink" Target="https://ralucanicola.github.io/ski-resort-ma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.google.com/view/6ufSK2nQBc6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.google.com/view/6ufSK2nQBc6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evelopers.arcgis.com/javascript/latest/sample-code/visualization-webstylesymbol/index.htm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?search=websty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sri.com/arcgis-blog/products/js-api-arcgis/3d-gis/visualize-large-feature-datasets-in-3d-with-arcgis-api-for-javascript/" TargetMode="External"/><Relationship Id="rId4" Type="http://schemas.openxmlformats.org/officeDocument/2006/relationships/hyperlink" Target="http://www.esri.com/esri-news/arcuser/fall-2017/making-the-leap-to-web-3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ri.com/arcgis-blog/products/js-api-arcgis/mapping/creating-3d-hiking-ma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sri.com/arcgis-blog/products/js-api-arcgis/3d-gis/visualize-large-feature-datasets-in-3d-with-arcgis-api-for-javascript/" TargetMode="External"/><Relationship Id="rId4" Type="http://schemas.openxmlformats.org/officeDocument/2006/relationships/hyperlink" Target="https://www.esri.com/arcgis-blog/products/js-api-arcgis/3d-gis/3d-globe-earthquak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8" Type="http://schemas.openxmlformats.org/officeDocument/2006/relationships/customXml" Target="../ink/ink7.xml"/><Relationship Id="rId3" Type="http://schemas.openxmlformats.org/officeDocument/2006/relationships/image" Target="../media/image3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6.xml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10.png"/><Relationship Id="rId15" Type="http://schemas.openxmlformats.org/officeDocument/2006/relationships/image" Target="../media/image330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4" Type="http://schemas.openxmlformats.org/officeDocument/2006/relationships/customXml" Target="../ink/ink1.xml"/><Relationship Id="rId9" Type="http://schemas.openxmlformats.org/officeDocument/2006/relationships/image" Target="../media/image300.png"/><Relationship Id="rId22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10.png"/><Relationship Id="rId18" Type="http://schemas.openxmlformats.org/officeDocument/2006/relationships/customXml" Target="../ink/ink16.xml"/><Relationship Id="rId3" Type="http://schemas.openxmlformats.org/officeDocument/2006/relationships/image" Target="../media/image34.png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customXml" Target="../ink/ink14.xml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00.png"/><Relationship Id="rId10" Type="http://schemas.openxmlformats.org/officeDocument/2006/relationships/customXml" Target="../ink/ink13.xml"/><Relationship Id="rId19" Type="http://schemas.openxmlformats.org/officeDocument/2006/relationships/customXml" Target="../ink/ink17.xml"/><Relationship Id="rId4" Type="http://schemas.openxmlformats.org/officeDocument/2006/relationships/customXml" Target="../ink/ink10.xml"/><Relationship Id="rId9" Type="http://schemas.openxmlformats.org/officeDocument/2006/relationships/customXml" Target="../ink/ink12.xml"/><Relationship Id="rId14" Type="http://schemas.openxmlformats.org/officeDocument/2006/relationships/customXml" Target="../ink/ink15.xml"/><Relationship Id="rId22" Type="http://schemas.openxmlformats.org/officeDocument/2006/relationships/image" Target="../media/image3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0" y="0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Kristian </a:t>
            </a:r>
            <a:r>
              <a:rPr lang="en-US" dirty="0" err="1">
                <a:solidFill>
                  <a:srgbClr val="FDEBD7"/>
                </a:solidFill>
              </a:rPr>
              <a:t>Ekenes</a:t>
            </a:r>
            <a:r>
              <a:rPr lang="en-US" dirty="0">
                <a:solidFill>
                  <a:srgbClr val="FDEBD7"/>
                </a:solidFill>
              </a:rPr>
              <a:t>, Raluca Nicola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Practical Guide for Building a 3D Web App from 2D Data</a:t>
            </a:r>
          </a:p>
        </p:txBody>
      </p:sp>
    </p:spTree>
    <p:extLst>
      <p:ext uri="{BB962C8B-B14F-4D97-AF65-F5344CB8AC3E}">
        <p14:creationId xmlns:p14="http://schemas.microsoft.com/office/powerpoint/2010/main" val="283602804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757" y="2616071"/>
            <a:ext cx="10547245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/>
              <a:t>Raluca Nicola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7506208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Building it from </a:t>
            </a:r>
            <a:r>
              <a:rPr lang="en-US" dirty="0" err="1">
                <a:solidFill>
                  <a:srgbClr val="FDEBD7"/>
                </a:solidFill>
              </a:rPr>
              <a:t>GeoJSON</a:t>
            </a:r>
            <a:r>
              <a:rPr lang="en-US" dirty="0">
                <a:solidFill>
                  <a:srgbClr val="FDEBD7"/>
                </a:solidFill>
              </a:rPr>
              <a:t> data with floor attributes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3D plan of a train station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1C1A6CC-9388-A145-BA0B-278D93CD68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49" r="2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D9B2B-77E0-BF43-BE0B-C9639121C7F8}"/>
              </a:ext>
            </a:extLst>
          </p:cNvPr>
          <p:cNvSpPr/>
          <p:nvPr/>
        </p:nvSpPr>
        <p:spPr>
          <a:xfrm>
            <a:off x="7346270" y="5230841"/>
            <a:ext cx="4424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n-GB" sz="1400" dirty="0">
                <a:solidFill>
                  <a:srgbClr val="FDEBD7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https://ralucanicola.github.io/JSAPI_demos/zurich-hb/</a:t>
            </a:r>
            <a:endParaRPr lang="en-CH" sz="1400" dirty="0">
              <a:solidFill>
                <a:srgbClr val="FDEBD7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24781-EE93-8247-8F41-29207E477366}"/>
              </a:ext>
            </a:extLst>
          </p:cNvPr>
          <p:cNvSpPr txBox="1"/>
          <p:nvPr/>
        </p:nvSpPr>
        <p:spPr>
          <a:xfrm>
            <a:off x="6096000" y="5277361"/>
            <a:ext cx="1469571" cy="2721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CH" sz="1400" dirty="0">
                <a:solidFill>
                  <a:srgbClr val="FDEBD7"/>
                </a:solidFill>
                <a:cs typeface="Arial"/>
              </a:rPr>
              <a:t>Live application: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F34F7-B066-CD45-A328-D50979C72B29}"/>
              </a:ext>
            </a:extLst>
          </p:cNvPr>
          <p:cNvSpPr/>
          <p:nvPr/>
        </p:nvSpPr>
        <p:spPr>
          <a:xfrm>
            <a:off x="6519992" y="5572041"/>
            <a:ext cx="5628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n-GB" sz="1400" dirty="0">
                <a:solidFill>
                  <a:srgbClr val="FDEBD7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https://github.com/RalucaNicola/JSAPI_demos/tree/master/</a:t>
            </a:r>
            <a:r>
              <a:rPr lang="en-GB" sz="1400" dirty="0">
                <a:solidFill>
                  <a:srgbClr val="FDEBD7"/>
                </a:solidFill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zurich-hb</a:t>
            </a:r>
            <a:endParaRPr lang="en-CH" sz="1400" dirty="0">
              <a:solidFill>
                <a:srgbClr val="FDEBD7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760A0-A3B0-AD44-B637-BDB63E4C6FB9}"/>
              </a:ext>
            </a:extLst>
          </p:cNvPr>
          <p:cNvSpPr txBox="1"/>
          <p:nvPr/>
        </p:nvSpPr>
        <p:spPr>
          <a:xfrm>
            <a:off x="6096000" y="5624002"/>
            <a:ext cx="1469571" cy="2721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CH" sz="1400" dirty="0">
                <a:solidFill>
                  <a:srgbClr val="FDEBD7"/>
                </a:solidFill>
                <a:cs typeface="Arial"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77589517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DE8D3B-DD98-A84E-B0D2-0349B8ED1BF9}"/>
              </a:ext>
            </a:extLst>
          </p:cNvPr>
          <p:cNvSpPr/>
          <p:nvPr/>
        </p:nvSpPr>
        <p:spPr bwMode="auto">
          <a:xfrm>
            <a:off x="567559" y="1481959"/>
            <a:ext cx="11056882" cy="42882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H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Elevation Info – different elevation modes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D475F2B-0E6B-3645-A740-37BEBE96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2003097"/>
            <a:ext cx="9461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7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Elevation Info – expression from attribute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BE603-B9D2-384D-B4DE-E07B202D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051957"/>
            <a:ext cx="8020050" cy="56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14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3D symbols for 2D lines – PathSymbol3DLayer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31F4-489B-6F40-AC4F-86032DE0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67" y="4361793"/>
            <a:ext cx="4386432" cy="211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0A3F4-30A6-DC4B-88D0-950B8B74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65" y="1491437"/>
            <a:ext cx="4386433" cy="214273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FC1C74-41D7-024D-A2B9-3FBCA810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25" y="1051957"/>
            <a:ext cx="4881836" cy="553597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D1990-D190-C644-AFBE-E63B20C43082}"/>
              </a:ext>
            </a:extLst>
          </p:cNvPr>
          <p:cNvCxnSpPr>
            <a:cxnSpLocks/>
          </p:cNvCxnSpPr>
          <p:nvPr/>
        </p:nvCxnSpPr>
        <p:spPr bwMode="auto">
          <a:xfrm>
            <a:off x="8741483" y="3773214"/>
            <a:ext cx="0" cy="472965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7956915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Subtitle">
            <a:extLst>
              <a:ext uri="{FF2B5EF4-FFF2-40B4-BE49-F238E27FC236}">
                <a16:creationId xmlns:a16="http://schemas.microsoft.com/office/drawing/2014/main" id="{4F9E7E94-E4B5-9340-AFDF-2AD01B06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Visualize earthquakes in 2019 with exaggerated depth on a globe</a:t>
            </a:r>
          </a:p>
        </p:txBody>
      </p:sp>
      <p:sp>
        <p:nvSpPr>
          <p:cNvPr id="15" name="Title ">
            <a:extLst>
              <a:ext uri="{FF2B5EF4-FFF2-40B4-BE49-F238E27FC236}">
                <a16:creationId xmlns:a16="http://schemas.microsoft.com/office/drawing/2014/main" id="{F3FC91D8-E1FF-C042-B5D7-3EBA956D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Earthquakes globe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853FBB-8DC8-E94E-B71C-74DEDE04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01" y="1207362"/>
            <a:ext cx="5331123" cy="3837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E3F4AC-D2C1-F449-817C-52A6E2EBBD12}"/>
              </a:ext>
            </a:extLst>
          </p:cNvPr>
          <p:cNvSpPr/>
          <p:nvPr/>
        </p:nvSpPr>
        <p:spPr>
          <a:xfrm>
            <a:off x="7357854" y="5227015"/>
            <a:ext cx="37657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n-GB" sz="1400" dirty="0">
                <a:solidFill>
                  <a:srgbClr val="FDEBD7"/>
                </a:solidFill>
                <a:cs typeface="Arial"/>
                <a:hlinkClick r:id="rId4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400" dirty="0">
                <a:solidFill>
                  <a:srgbClr val="FDEBD7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ralucanicola.github.io/earthquakes-viz/</a:t>
            </a:r>
            <a:endParaRPr lang="en-CH" sz="1400" dirty="0">
              <a:solidFill>
                <a:srgbClr val="FDEBD7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680CA-0441-4F41-A66D-C2E4B3B4BFBC}"/>
              </a:ext>
            </a:extLst>
          </p:cNvPr>
          <p:cNvSpPr txBox="1"/>
          <p:nvPr/>
        </p:nvSpPr>
        <p:spPr>
          <a:xfrm>
            <a:off x="6096000" y="5277361"/>
            <a:ext cx="1469571" cy="2721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CH" sz="1400" dirty="0">
                <a:solidFill>
                  <a:srgbClr val="FDEBD7"/>
                </a:solidFill>
                <a:cs typeface="Arial"/>
              </a:rPr>
              <a:t>Live application: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34427-53E6-B643-A970-6293D557DDD7}"/>
              </a:ext>
            </a:extLst>
          </p:cNvPr>
          <p:cNvSpPr/>
          <p:nvPr/>
        </p:nvSpPr>
        <p:spPr>
          <a:xfrm>
            <a:off x="6694163" y="5572041"/>
            <a:ext cx="4015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n-GB" sz="1400" dirty="0">
                <a:solidFill>
                  <a:srgbClr val="FDEBD7"/>
                </a:solidFill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https://github.com/RalucaNicola/</a:t>
            </a:r>
            <a:r>
              <a:rPr lang="en-GB" sz="1400" dirty="0">
                <a:solidFill>
                  <a:srgbClr val="FDEBD7"/>
                </a:solidFill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earthquakes-viz</a:t>
            </a:r>
            <a:endParaRPr lang="en-CH" sz="1400" dirty="0">
              <a:solidFill>
                <a:srgbClr val="FDEBD7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A7476-517A-A04E-8226-3CD39E36B490}"/>
              </a:ext>
            </a:extLst>
          </p:cNvPr>
          <p:cNvSpPr txBox="1"/>
          <p:nvPr/>
        </p:nvSpPr>
        <p:spPr>
          <a:xfrm>
            <a:off x="6096000" y="5624002"/>
            <a:ext cx="1469571" cy="2721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CH" sz="1400" dirty="0">
                <a:solidFill>
                  <a:srgbClr val="FDEBD7"/>
                </a:solidFill>
                <a:cs typeface="Arial"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34341554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Set Arcade expression to derive elevation from existing fields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16655F-B514-6349-9175-16211808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14" y="1702707"/>
            <a:ext cx="5867400" cy="3975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7909A3-415D-D647-8EC1-1445BF8A8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5" y="1702707"/>
            <a:ext cx="5435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4418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Subtitle">
            <a:extLst>
              <a:ext uri="{FF2B5EF4-FFF2-40B4-BE49-F238E27FC236}">
                <a16:creationId xmlns:a16="http://schemas.microsoft.com/office/drawing/2014/main" id="{4F9E7E94-E4B5-9340-AFDF-2AD01B06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Create a playful 3D visualization of a ski resort by deriving the height from the elevation service</a:t>
            </a:r>
          </a:p>
        </p:txBody>
      </p:sp>
      <p:sp>
        <p:nvSpPr>
          <p:cNvPr id="15" name="Title ">
            <a:extLst>
              <a:ext uri="{FF2B5EF4-FFF2-40B4-BE49-F238E27FC236}">
                <a16:creationId xmlns:a16="http://schemas.microsoft.com/office/drawing/2014/main" id="{F3FC91D8-E1FF-C042-B5D7-3EBA956D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Ski resort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C2E33-2080-BB4F-A3A4-C43112AF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41" y="1285086"/>
            <a:ext cx="5107801" cy="3616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74A06-8B1B-2A47-9FBD-DC6DA45A6079}"/>
              </a:ext>
            </a:extLst>
          </p:cNvPr>
          <p:cNvSpPr/>
          <p:nvPr/>
        </p:nvSpPr>
        <p:spPr>
          <a:xfrm>
            <a:off x="7357854" y="5227015"/>
            <a:ext cx="3645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n-GB" sz="1400" dirty="0">
                <a:solidFill>
                  <a:srgbClr val="FDEBD7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https://ralucanicola.github.io/ski-resort-map/</a:t>
            </a:r>
            <a:endParaRPr lang="en-CH" sz="1400" dirty="0">
              <a:solidFill>
                <a:srgbClr val="FDEBD7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3D696-554E-984D-8C7D-63FF7DF35656}"/>
              </a:ext>
            </a:extLst>
          </p:cNvPr>
          <p:cNvSpPr txBox="1"/>
          <p:nvPr/>
        </p:nvSpPr>
        <p:spPr>
          <a:xfrm>
            <a:off x="6096001" y="5277361"/>
            <a:ext cx="1261854" cy="2721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CH" sz="1400" dirty="0">
                <a:solidFill>
                  <a:srgbClr val="FDEBD7"/>
                </a:solidFill>
                <a:cs typeface="Arial"/>
              </a:rPr>
              <a:t>Live application: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C67D9-38AF-2D4A-88C2-283DE8192767}"/>
              </a:ext>
            </a:extLst>
          </p:cNvPr>
          <p:cNvSpPr/>
          <p:nvPr/>
        </p:nvSpPr>
        <p:spPr>
          <a:xfrm>
            <a:off x="6694163" y="5572041"/>
            <a:ext cx="3995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n-GB" sz="1400" dirty="0">
                <a:solidFill>
                  <a:srgbClr val="FDEBD7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https://github.com/RalucaNicola/ski-resort-map</a:t>
            </a:r>
            <a:endParaRPr lang="en-CH" sz="1400" dirty="0">
              <a:solidFill>
                <a:srgbClr val="FDEBD7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3BB11-2454-4141-8F36-5BFEDFD0686C}"/>
              </a:ext>
            </a:extLst>
          </p:cNvPr>
          <p:cNvSpPr txBox="1"/>
          <p:nvPr/>
        </p:nvSpPr>
        <p:spPr>
          <a:xfrm>
            <a:off x="6096000" y="5624002"/>
            <a:ext cx="489857" cy="272143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CH" sz="1400" dirty="0">
                <a:solidFill>
                  <a:srgbClr val="FDEBD7"/>
                </a:solidFill>
                <a:cs typeface="Arial"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311543586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Use the Mesh API to create a low-poly terrain from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31FAF-6428-AE4B-B84C-FBFD8F73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6" y="2304954"/>
            <a:ext cx="3315789" cy="2597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FFFF5-8425-8C42-A936-494BA81E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43" y="2304954"/>
            <a:ext cx="3315789" cy="2597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74865-DF74-084C-9F46-4CDF3147E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351" y="2304954"/>
            <a:ext cx="3315790" cy="25973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E4A5AA-5F36-5C4D-ABBA-4089A49AC69A}"/>
              </a:ext>
            </a:extLst>
          </p:cNvPr>
          <p:cNvCxnSpPr>
            <a:cxnSpLocks/>
          </p:cNvCxnSpPr>
          <p:nvPr/>
        </p:nvCxnSpPr>
        <p:spPr bwMode="auto">
          <a:xfrm>
            <a:off x="2191291" y="4913208"/>
            <a:ext cx="112" cy="7252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E38769-7EA2-B749-B351-C5120E12A983}"/>
              </a:ext>
            </a:extLst>
          </p:cNvPr>
          <p:cNvCxnSpPr>
            <a:cxnSpLocks/>
          </p:cNvCxnSpPr>
          <p:nvPr/>
        </p:nvCxnSpPr>
        <p:spPr bwMode="auto">
          <a:xfrm>
            <a:off x="2191291" y="5638047"/>
            <a:ext cx="264335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ED780B-C1C2-EE49-873B-84717E0BE2D2}"/>
              </a:ext>
            </a:extLst>
          </p:cNvPr>
          <p:cNvCxnSpPr>
            <a:cxnSpLocks/>
          </p:cNvCxnSpPr>
          <p:nvPr/>
        </p:nvCxnSpPr>
        <p:spPr bwMode="auto">
          <a:xfrm flipV="1">
            <a:off x="4838193" y="4921121"/>
            <a:ext cx="0" cy="72521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0E98A3-6D9B-B548-9928-D6409D1B83C3}"/>
              </a:ext>
            </a:extLst>
          </p:cNvPr>
          <p:cNvCxnSpPr>
            <a:cxnSpLocks/>
          </p:cNvCxnSpPr>
          <p:nvPr/>
        </p:nvCxnSpPr>
        <p:spPr bwMode="auto">
          <a:xfrm>
            <a:off x="6817724" y="4894034"/>
            <a:ext cx="112" cy="7252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1CA6D6-640D-0E4E-98B6-3A486147865E}"/>
              </a:ext>
            </a:extLst>
          </p:cNvPr>
          <p:cNvCxnSpPr>
            <a:cxnSpLocks/>
          </p:cNvCxnSpPr>
          <p:nvPr/>
        </p:nvCxnSpPr>
        <p:spPr bwMode="auto">
          <a:xfrm>
            <a:off x="6817723" y="5619248"/>
            <a:ext cx="2490951" cy="1051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EA463A-491F-9043-AFD6-B3409FF35817}"/>
              </a:ext>
            </a:extLst>
          </p:cNvPr>
          <p:cNvCxnSpPr>
            <a:cxnSpLocks/>
          </p:cNvCxnSpPr>
          <p:nvPr/>
        </p:nvCxnSpPr>
        <p:spPr bwMode="auto">
          <a:xfrm flipV="1">
            <a:off x="9312222" y="4912833"/>
            <a:ext cx="0" cy="72521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F4CB002-DB1C-7E41-A2EC-9469B7F15CA5}"/>
              </a:ext>
            </a:extLst>
          </p:cNvPr>
          <p:cNvSpPr txBox="1"/>
          <p:nvPr/>
        </p:nvSpPr>
        <p:spPr>
          <a:xfrm>
            <a:off x="2543966" y="5117014"/>
            <a:ext cx="2036743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Generate random points for the selected extent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B6E48-5DBA-FC44-BDDD-BBE886B87313}"/>
              </a:ext>
            </a:extLst>
          </p:cNvPr>
          <p:cNvSpPr txBox="1"/>
          <p:nvPr/>
        </p:nvSpPr>
        <p:spPr>
          <a:xfrm>
            <a:off x="7017883" y="5330246"/>
            <a:ext cx="2036743" cy="28524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Triangulate the points</a:t>
            </a:r>
          </a:p>
        </p:txBody>
      </p:sp>
    </p:spTree>
    <p:extLst>
      <p:ext uri="{BB962C8B-B14F-4D97-AF65-F5344CB8AC3E}">
        <p14:creationId xmlns:p14="http://schemas.microsoft.com/office/powerpoint/2010/main" val="16660845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Use the Mesh API to create a low-poly terrain from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74865-DF74-084C-9F46-4CDF3147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2289943"/>
            <a:ext cx="3310759" cy="2593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FA06B-DB49-7645-9CFE-C7298EAB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21" y="2289943"/>
            <a:ext cx="3310759" cy="2593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AA5E07-FF12-A545-8A50-F41E3B46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195" y="2289943"/>
            <a:ext cx="3310759" cy="259342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96E865-06D3-B94B-BFC7-7F3A32FEC165}"/>
              </a:ext>
            </a:extLst>
          </p:cNvPr>
          <p:cNvCxnSpPr>
            <a:cxnSpLocks/>
          </p:cNvCxnSpPr>
          <p:nvPr/>
        </p:nvCxnSpPr>
        <p:spPr bwMode="auto">
          <a:xfrm>
            <a:off x="2343695" y="4891434"/>
            <a:ext cx="112" cy="7252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DA64D1-694D-524C-91A4-6835B3F26AAC}"/>
              </a:ext>
            </a:extLst>
          </p:cNvPr>
          <p:cNvCxnSpPr>
            <a:cxnSpLocks/>
          </p:cNvCxnSpPr>
          <p:nvPr/>
        </p:nvCxnSpPr>
        <p:spPr bwMode="auto">
          <a:xfrm>
            <a:off x="2343694" y="5616648"/>
            <a:ext cx="2490951" cy="1051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4CCB2-90A2-8E43-BC90-20AA536B2843}"/>
              </a:ext>
            </a:extLst>
          </p:cNvPr>
          <p:cNvCxnSpPr>
            <a:cxnSpLocks/>
          </p:cNvCxnSpPr>
          <p:nvPr/>
        </p:nvCxnSpPr>
        <p:spPr bwMode="auto">
          <a:xfrm flipV="1">
            <a:off x="4838193" y="4910233"/>
            <a:ext cx="0" cy="72521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23A9EA-F248-8F45-A624-3A4CEA61A7FE}"/>
              </a:ext>
            </a:extLst>
          </p:cNvPr>
          <p:cNvCxnSpPr>
            <a:cxnSpLocks/>
          </p:cNvCxnSpPr>
          <p:nvPr/>
        </p:nvCxnSpPr>
        <p:spPr bwMode="auto">
          <a:xfrm>
            <a:off x="6817724" y="4883146"/>
            <a:ext cx="112" cy="72521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3439B-173E-B340-BFBE-A2C28003C5FC}"/>
              </a:ext>
            </a:extLst>
          </p:cNvPr>
          <p:cNvCxnSpPr>
            <a:cxnSpLocks/>
          </p:cNvCxnSpPr>
          <p:nvPr/>
        </p:nvCxnSpPr>
        <p:spPr bwMode="auto">
          <a:xfrm>
            <a:off x="6817723" y="5608360"/>
            <a:ext cx="2490951" cy="1051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99C430-518A-F54C-BCC4-39CE8C68381C}"/>
              </a:ext>
            </a:extLst>
          </p:cNvPr>
          <p:cNvCxnSpPr>
            <a:cxnSpLocks/>
          </p:cNvCxnSpPr>
          <p:nvPr/>
        </p:nvCxnSpPr>
        <p:spPr bwMode="auto">
          <a:xfrm flipV="1">
            <a:off x="9312222" y="4901945"/>
            <a:ext cx="0" cy="72521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896729-2778-4944-AAB1-D00AD3816726}"/>
              </a:ext>
            </a:extLst>
          </p:cNvPr>
          <p:cNvSpPr txBox="1"/>
          <p:nvPr/>
        </p:nvSpPr>
        <p:spPr>
          <a:xfrm>
            <a:off x="2528098" y="5139434"/>
            <a:ext cx="2036743" cy="9819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/>
              <a:t>Use elevation queries to set z values </a:t>
            </a:r>
          </a:p>
          <a:p>
            <a:pPr algn="ctr" eaLnBrk="0" hangingPunct="0">
              <a:lnSpc>
                <a:spcPts val="1800"/>
              </a:lnSpc>
            </a:pPr>
            <a:endParaRPr lang="en-US" sz="1400" dirty="0"/>
          </a:p>
          <a:p>
            <a:pPr algn="ctr" eaLnBrk="0" hangingPunct="0">
              <a:lnSpc>
                <a:spcPts val="1800"/>
              </a:lnSpc>
            </a:pPr>
            <a:r>
              <a:rPr lang="en-US" sz="1400" dirty="0"/>
              <a:t>(in this map elevation is 2 times exaggerated)</a:t>
            </a:r>
            <a:endParaRPr lang="en-US" sz="1400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06ABE-2323-BD41-BE29-24647FAF1121}"/>
              </a:ext>
            </a:extLst>
          </p:cNvPr>
          <p:cNvSpPr txBox="1"/>
          <p:nvPr/>
        </p:nvSpPr>
        <p:spPr>
          <a:xfrm>
            <a:off x="7017883" y="5123415"/>
            <a:ext cx="2036743" cy="47296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Use mesh API to create the 3D geometry</a:t>
            </a:r>
          </a:p>
        </p:txBody>
      </p:sp>
    </p:spTree>
    <p:extLst>
      <p:ext uri="{BB962C8B-B14F-4D97-AF65-F5344CB8AC3E}">
        <p14:creationId xmlns:p14="http://schemas.microsoft.com/office/powerpoint/2010/main" val="304206529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E3F0F5-7880-4CB4-9AAE-7B9EBBEAD8F3}"/>
              </a:ext>
            </a:extLst>
          </p:cNvPr>
          <p:cNvSpPr txBox="1">
            <a:spLocks/>
          </p:cNvSpPr>
          <p:nvPr/>
        </p:nvSpPr>
        <p:spPr>
          <a:xfrm>
            <a:off x="1421421" y="3183770"/>
            <a:ext cx="4243756" cy="4630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Kristian Ekenes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FF972BC-E3B8-4E15-82A2-E5DD9D62C9BD}"/>
              </a:ext>
            </a:extLst>
          </p:cNvPr>
          <p:cNvSpPr txBox="1">
            <a:spLocks/>
          </p:cNvSpPr>
          <p:nvPr/>
        </p:nvSpPr>
        <p:spPr>
          <a:xfrm>
            <a:off x="6729042" y="3183770"/>
            <a:ext cx="4360990" cy="50408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Raluca Nicola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0BF8-FB8D-4DFC-BD3C-28CC5722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45" y="679706"/>
            <a:ext cx="2173532" cy="2173532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07289D62-64D4-4CB7-A92E-A1D7B611F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1516" y="3704266"/>
            <a:ext cx="372215" cy="37221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8F5E9E9-8948-468C-8455-47CC91421FFC}"/>
              </a:ext>
            </a:extLst>
          </p:cNvPr>
          <p:cNvSpPr txBox="1">
            <a:spLocks/>
          </p:cNvSpPr>
          <p:nvPr/>
        </p:nvSpPr>
        <p:spPr>
          <a:xfrm>
            <a:off x="7314096" y="3704266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A59092A-EF6A-4E78-AD4F-C385CBAA428F}"/>
              </a:ext>
            </a:extLst>
          </p:cNvPr>
          <p:cNvSpPr txBox="1">
            <a:spLocks/>
          </p:cNvSpPr>
          <p:nvPr/>
        </p:nvSpPr>
        <p:spPr>
          <a:xfrm>
            <a:off x="7314096" y="482240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Zurich, Switzerland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17E8C5-74A9-42DF-A020-D9198A53D765}"/>
              </a:ext>
            </a:extLst>
          </p:cNvPr>
          <p:cNvSpPr txBox="1">
            <a:spLocks/>
          </p:cNvSpPr>
          <p:nvPr/>
        </p:nvSpPr>
        <p:spPr>
          <a:xfrm>
            <a:off x="7314096" y="4201024"/>
            <a:ext cx="4444151" cy="3946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3D Cartography</a:t>
            </a:r>
          </a:p>
        </p:txBody>
      </p:sp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78FECAFC-8501-47BE-844D-76BACD070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3677" y="4822409"/>
            <a:ext cx="427892" cy="427892"/>
          </a:xfrm>
          <a:prstGeom prst="rect">
            <a:avLst/>
          </a:prstGeom>
        </p:spPr>
      </p:pic>
      <p:pic>
        <p:nvPicPr>
          <p:cNvPr id="24" name="Graphic 23" descr="Tools">
            <a:extLst>
              <a:ext uri="{FF2B5EF4-FFF2-40B4-BE49-F238E27FC236}">
                <a16:creationId xmlns:a16="http://schemas.microsoft.com/office/drawing/2014/main" id="{E48C3327-7A25-4CD0-8CAF-0458BFF53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8190" y="4201024"/>
            <a:ext cx="338867" cy="338867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5C4C8ADF-4603-4A82-8DF9-E5BAA383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5957" y="3704266"/>
            <a:ext cx="372215" cy="372215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20B8EB3-DD17-4585-B536-639C9A581AB7}"/>
              </a:ext>
            </a:extLst>
          </p:cNvPr>
          <p:cNvSpPr txBox="1">
            <a:spLocks/>
          </p:cNvSpPr>
          <p:nvPr/>
        </p:nvSpPr>
        <p:spPr>
          <a:xfrm>
            <a:off x="2088537" y="3704266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E9C8B38-C8A3-4A82-9760-A243548B44F7}"/>
              </a:ext>
            </a:extLst>
          </p:cNvPr>
          <p:cNvSpPr txBox="1">
            <a:spLocks/>
          </p:cNvSpPr>
          <p:nvPr/>
        </p:nvSpPr>
        <p:spPr>
          <a:xfrm>
            <a:off x="2088537" y="482240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Redlands, California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20B0882-2A11-4E78-A3F5-A88150AA5235}"/>
              </a:ext>
            </a:extLst>
          </p:cNvPr>
          <p:cNvSpPr txBox="1">
            <a:spLocks/>
          </p:cNvSpPr>
          <p:nvPr/>
        </p:nvSpPr>
        <p:spPr>
          <a:xfrm>
            <a:off x="2088537" y="4201024"/>
            <a:ext cx="4444151" cy="69045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Smart Mapping, Arcade, Geometry Engine</a:t>
            </a: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FDE9B4C5-721A-4D88-8CFD-02B074155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8118" y="4822409"/>
            <a:ext cx="427892" cy="427892"/>
          </a:xfrm>
          <a:prstGeom prst="rect">
            <a:avLst/>
          </a:prstGeom>
        </p:spPr>
      </p:pic>
      <p:pic>
        <p:nvPicPr>
          <p:cNvPr id="31" name="Graphic 30" descr="Tools">
            <a:extLst>
              <a:ext uri="{FF2B5EF4-FFF2-40B4-BE49-F238E27FC236}">
                <a16:creationId xmlns:a16="http://schemas.microsoft.com/office/drawing/2014/main" id="{F4B2CBFA-EC06-4E3E-8010-9726DFA08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2631" y="4201024"/>
            <a:ext cx="338867" cy="338867"/>
          </a:xfrm>
          <a:prstGeom prst="rect">
            <a:avLst/>
          </a:prstGeom>
        </p:spPr>
      </p:pic>
      <p:pic>
        <p:nvPicPr>
          <p:cNvPr id="1026" name="Picture 2" descr="https://avatars1.githubusercontent.com/u/11429922?s=460&amp;v=4">
            <a:extLst>
              <a:ext uri="{FF2B5EF4-FFF2-40B4-BE49-F238E27FC236}">
                <a16:creationId xmlns:a16="http://schemas.microsoft.com/office/drawing/2014/main" id="{7B6749D9-DEBE-4CB4-BFEA-EFAB5091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15" y="679301"/>
            <a:ext cx="2186353" cy="21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5330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Use the Mesh API to create a low-poly terrain from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B0819-A1C4-1047-8179-18F203CC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572800"/>
            <a:ext cx="6883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585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Symbolize points using GLTF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ECC40-520F-A243-BE44-94B2A550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1606550"/>
            <a:ext cx="6921500" cy="3644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C28399-4D6C-C44D-827B-441FC568075A}"/>
              </a:ext>
            </a:extLst>
          </p:cNvPr>
          <p:cNvSpPr/>
          <p:nvPr/>
        </p:nvSpPr>
        <p:spPr>
          <a:xfrm>
            <a:off x="3606327" y="6175375"/>
            <a:ext cx="7947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FDEBD7"/>
                </a:solidFill>
                <a:cs typeface="Arial"/>
              </a:rPr>
              <a:t>3D model source: </a:t>
            </a:r>
            <a:r>
              <a:rPr lang="en-GB" sz="2200" dirty="0">
                <a:solidFill>
                  <a:srgbClr val="FDEBD7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https://poly.google.com/view/6ufSK2nQBc6</a:t>
            </a:r>
            <a:r>
              <a:rPr lang="en-GB" sz="2200" dirty="0">
                <a:solidFill>
                  <a:srgbClr val="FDEBD7"/>
                </a:solidFill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785179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Use the editor to set height, size and heading of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029D4-4203-C44E-A2BA-97CE5116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71" y="1751818"/>
            <a:ext cx="6868057" cy="3360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854AF5-80EB-CA43-AD21-6CE00E5958B9}"/>
              </a:ext>
            </a:extLst>
          </p:cNvPr>
          <p:cNvSpPr/>
          <p:nvPr/>
        </p:nvSpPr>
        <p:spPr>
          <a:xfrm>
            <a:off x="3606327" y="6175375"/>
            <a:ext cx="7947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FDEBD7"/>
                </a:solidFill>
                <a:cs typeface="Arial"/>
              </a:rPr>
              <a:t>3D model source: </a:t>
            </a:r>
            <a:r>
              <a:rPr lang="en-GB" sz="2200" dirty="0">
                <a:solidFill>
                  <a:srgbClr val="FDEBD7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https://poly.google.com/view/6ufSK2nQBc6</a:t>
            </a:r>
            <a:r>
              <a:rPr lang="en-GB" sz="2200" dirty="0">
                <a:solidFill>
                  <a:srgbClr val="FDEBD7"/>
                </a:solidFill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78602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049" y="402301"/>
            <a:ext cx="8364017" cy="64633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Documentation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2CC23-7734-4671-98B5-58999A3B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97" y="3120344"/>
            <a:ext cx="3617103" cy="1609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5717A-0D7F-4052-8EF6-10C8E1F4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38" y="2523095"/>
            <a:ext cx="3620218" cy="1685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7CABD-EF5D-4F87-8129-122B6A7E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38" y="4527146"/>
            <a:ext cx="3617103" cy="1918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42EAC-4AE4-7A49-A305-C4638907BD66}"/>
              </a:ext>
            </a:extLst>
          </p:cNvPr>
          <p:cNvSpPr/>
          <p:nvPr/>
        </p:nvSpPr>
        <p:spPr>
          <a:xfrm>
            <a:off x="5665076" y="54862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6"/>
              </a:rPr>
              <a:t>https://developers.arcgis.com/javascript/latest/sample-code/visualization-webstylesymbol/index.html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7817914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9436" y="315274"/>
            <a:ext cx="6574902" cy="74331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Other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15DDE-9C2C-0B44-9DB3-DF06EF7F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59" y="1781774"/>
            <a:ext cx="3563141" cy="2300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59FE3-00B3-CD46-B83F-40CC4CE78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35" y="1750676"/>
            <a:ext cx="3258476" cy="2345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4AB75-07E0-9240-8D16-675F0082C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948" y="1781774"/>
            <a:ext cx="3026017" cy="2269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80A351-1879-EE45-B445-80FB97900325}"/>
              </a:ext>
            </a:extLst>
          </p:cNvPr>
          <p:cNvSpPr/>
          <p:nvPr/>
        </p:nvSpPr>
        <p:spPr>
          <a:xfrm>
            <a:off x="1220479" y="4096163"/>
            <a:ext cx="1770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FDEBD7"/>
                </a:solidFill>
                <a:cs typeface="Arial"/>
              </a:rPr>
              <a:t>Earthquakes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951ED-74AF-F041-B59F-E08C9C2E1016}"/>
              </a:ext>
            </a:extLst>
          </p:cNvPr>
          <p:cNvSpPr/>
          <p:nvPr/>
        </p:nvSpPr>
        <p:spPr>
          <a:xfrm>
            <a:off x="5233436" y="4068965"/>
            <a:ext cx="19575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FDEBD7"/>
                </a:solidFill>
                <a:cs typeface="Arial"/>
              </a:rPr>
              <a:t>Ocean salinity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5E741-4E06-2245-91DB-2F277F5D49E6}"/>
              </a:ext>
            </a:extLst>
          </p:cNvPr>
          <p:cNvSpPr/>
          <p:nvPr/>
        </p:nvSpPr>
        <p:spPr>
          <a:xfrm>
            <a:off x="9085544" y="4051287"/>
            <a:ext cx="1643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solidFill>
                  <a:srgbClr val="FDEBD7"/>
                </a:solidFill>
                <a:cs typeface="Arial"/>
              </a:rPr>
              <a:t>Hiking trails</a:t>
            </a:r>
          </a:p>
        </p:txBody>
      </p:sp>
    </p:spTree>
    <p:extLst>
      <p:ext uri="{BB962C8B-B14F-4D97-AF65-F5344CB8AC3E}">
        <p14:creationId xmlns:p14="http://schemas.microsoft.com/office/powerpoint/2010/main" val="224427676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More resources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826477" y="1244575"/>
            <a:ext cx="9595338" cy="52265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ArcGIS API for JavaScript SDK samples: </a:t>
            </a:r>
          </a:p>
          <a:p>
            <a:pPr marL="0" indent="0">
              <a:buNone/>
            </a:pPr>
            <a:r>
              <a:rPr lang="en-US" sz="2200" b="0" dirty="0">
                <a:solidFill>
                  <a:srgbClr val="FDEBD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https://developers.arcgis.com/javascript/latest/sample-code/index.html?search=webstyle</a:t>
            </a:r>
            <a:r>
              <a:rPr lang="en-US" sz="2200" b="0" dirty="0">
                <a:solidFill>
                  <a:srgbClr val="FDEBD7"/>
                </a:solidFill>
              </a:rPr>
              <a:t> 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Making the leap to 3D - </a:t>
            </a:r>
            <a:r>
              <a:rPr lang="en-US" sz="2200" b="0" dirty="0">
                <a:solidFill>
                  <a:srgbClr val="FDEBD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http://www.esri.com/esri-news/arcuser/fall-2017/making-the-leap-to-web-3d</a:t>
            </a:r>
            <a:r>
              <a:rPr lang="en-US" sz="2200" b="0" dirty="0">
                <a:solidFill>
                  <a:srgbClr val="FDEBD7"/>
                </a:solidFill>
              </a:rPr>
              <a:t> </a:t>
            </a:r>
            <a:r>
              <a:rPr lang="en-US" sz="2400" b="0" dirty="0"/>
              <a:t>(</a:t>
            </a:r>
            <a:r>
              <a:rPr lang="en-US" sz="2400" b="0" dirty="0" err="1"/>
              <a:t>ArcUser</a:t>
            </a:r>
            <a:r>
              <a:rPr lang="en-US" sz="2400" b="0" dirty="0"/>
              <a:t> article)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Visualize large feature datasets in 3D with ArcGIS API for JavaScript - </a:t>
            </a:r>
            <a:r>
              <a:rPr lang="en-US" sz="2200" b="0" dirty="0">
                <a:solidFill>
                  <a:srgbClr val="FDEBD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https://www.esri.com/arcgis-blog/products/js-api-arcgis/3d-gis/visualize-large-feature-datasets-in-3d-with-arcgis-api-for-javascript/</a:t>
            </a:r>
            <a:endParaRPr lang="en-US" sz="2200" b="0" dirty="0">
              <a:solidFill>
                <a:srgbClr val="FDEBD7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03793310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731884" y="466809"/>
            <a:ext cx="9595338" cy="52265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Creating an interactive 3D hiking map - </a:t>
            </a:r>
            <a:r>
              <a:rPr lang="en-GB" sz="2200" b="0" dirty="0">
                <a:solidFill>
                  <a:srgbClr val="FDEBD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https://www.esri.com/arcgis-blog/products/js-api-arcgis/mapping/creating-3d-hiking-map/</a:t>
            </a:r>
            <a:endParaRPr lang="en-US" sz="2200" b="0" dirty="0">
              <a:solidFill>
                <a:srgbClr val="FDEBD7"/>
              </a:solidFill>
            </a:endParaRP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A 3D globe of earthquakes - </a:t>
            </a:r>
            <a:r>
              <a:rPr lang="en-GB" sz="2200" b="0" dirty="0">
                <a:solidFill>
                  <a:srgbClr val="FDEBD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https://www.esri.com/arcgis-blog/products/js-api-arcgis/3d-gis/3d-globe-earthquakes/</a:t>
            </a:r>
            <a:endParaRPr lang="en-GB" sz="2200" b="0" dirty="0">
              <a:solidFill>
                <a:srgbClr val="FDEBD7"/>
              </a:solidFill>
            </a:endParaRPr>
          </a:p>
          <a:p>
            <a:pPr marL="0" indent="0">
              <a:buNone/>
            </a:pPr>
            <a:endParaRPr lang="en-US" sz="2200" b="0" dirty="0">
              <a:solidFill>
                <a:srgbClr val="FDEBD7"/>
              </a:solidFill>
            </a:endParaRPr>
          </a:p>
          <a:p>
            <a:pPr marL="0" indent="0">
              <a:buNone/>
            </a:pPr>
            <a:r>
              <a:rPr lang="en-US" sz="2400" b="0" dirty="0"/>
              <a:t>Visualize large feature datasets in 3D with ArcGIS API for JavaScript - </a:t>
            </a:r>
            <a:r>
              <a:rPr lang="en-US" sz="2400" b="0" dirty="0">
                <a:hlinkClick r:id="rId5"/>
              </a:rPr>
              <a:t>https://www.esri.com/arcgis-blog/products/js-api-arcgis/3d-gis/visualize-large-feature-datasets-in-3d-with-arcgis-api-for-javascript/</a:t>
            </a:r>
            <a:endParaRPr lang="en-US" sz="2400" b="0" dirty="0"/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51893246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42EE-5ED4-42F4-A065-D5CD76812EA3}"/>
              </a:ext>
            </a:extLst>
          </p:cNvPr>
          <p:cNvSpPr/>
          <p:nvPr/>
        </p:nvSpPr>
        <p:spPr bwMode="auto">
          <a:xfrm>
            <a:off x="1667778" y="2992938"/>
            <a:ext cx="1800000" cy="33756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</a:t>
            </a:r>
            <a:r>
              <a:rPr lang="en-US" b="1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 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80BB-87F2-4631-91DB-B46D846881C5}"/>
              </a:ext>
            </a:extLst>
          </p:cNvPr>
          <p:cNvSpPr/>
          <p:nvPr/>
        </p:nvSpPr>
        <p:spPr bwMode="auto">
          <a:xfrm>
            <a:off x="6798541" y="2995447"/>
            <a:ext cx="1800000" cy="33832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20 min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3109946" y="4290180"/>
            <a:ext cx="283377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Train station plan</a:t>
            </a:r>
            <a:endParaRPr lang="en-US" b="0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870088" y="1668702"/>
            <a:ext cx="339538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City visualizations</a:t>
            </a:r>
            <a:endParaRPr lang="en-US" b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B1799-529E-4165-AC4A-15D15090C94A}"/>
              </a:ext>
            </a:extLst>
          </p:cNvPr>
          <p:cNvCxnSpPr>
            <a:cxnSpLocks/>
          </p:cNvCxnSpPr>
          <p:nvPr/>
        </p:nvCxnSpPr>
        <p:spPr bwMode="auto">
          <a:xfrm>
            <a:off x="2583274" y="2157247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513BC-C8BD-4489-9DA3-309A0A914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6936" y="2157247"/>
            <a:ext cx="301267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02740-2003-4B4B-8083-EFF431FFE1C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0362" y="4174864"/>
            <a:ext cx="2812943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3B45CCE-74EF-4F26-9664-6797CF2EF636}"/>
              </a:ext>
            </a:extLst>
          </p:cNvPr>
          <p:cNvSpPr/>
          <p:nvPr/>
        </p:nvSpPr>
        <p:spPr bwMode="auto">
          <a:xfrm>
            <a:off x="3626833" y="2992938"/>
            <a:ext cx="1800000" cy="33756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15 min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4F7D7D-3C79-0549-8801-3C927D097B57}"/>
              </a:ext>
            </a:extLst>
          </p:cNvPr>
          <p:cNvCxnSpPr>
            <a:cxnSpLocks/>
          </p:cNvCxnSpPr>
          <p:nvPr/>
        </p:nvCxnSpPr>
        <p:spPr bwMode="auto">
          <a:xfrm>
            <a:off x="4526833" y="3330506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itle 6">
            <a:extLst>
              <a:ext uri="{FF2B5EF4-FFF2-40B4-BE49-F238E27FC236}">
                <a16:creationId xmlns:a16="http://schemas.microsoft.com/office/drawing/2014/main" id="{CB7371C6-F4EA-3D4F-B301-C5670CB97426}"/>
              </a:ext>
            </a:extLst>
          </p:cNvPr>
          <p:cNvSpPr txBox="1">
            <a:spLocks/>
          </p:cNvSpPr>
          <p:nvPr/>
        </p:nvSpPr>
        <p:spPr>
          <a:xfrm>
            <a:off x="6196791" y="4290180"/>
            <a:ext cx="283377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Ski resort map</a:t>
            </a:r>
            <a:endParaRPr lang="en-US" b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BD00A9-3591-9A4E-B24D-5CD33EEAA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7207" y="4174864"/>
            <a:ext cx="2812943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9DCC4-9AD6-E147-93DF-D9A1BF642906}"/>
              </a:ext>
            </a:extLst>
          </p:cNvPr>
          <p:cNvCxnSpPr>
            <a:cxnSpLocks/>
          </p:cNvCxnSpPr>
          <p:nvPr/>
        </p:nvCxnSpPr>
        <p:spPr bwMode="auto">
          <a:xfrm>
            <a:off x="7613678" y="3330506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15D613-CBD6-714E-8B19-68957DB1D964}"/>
              </a:ext>
            </a:extLst>
          </p:cNvPr>
          <p:cNvSpPr/>
          <p:nvPr/>
        </p:nvSpPr>
        <p:spPr bwMode="auto">
          <a:xfrm>
            <a:off x="8757596" y="2995447"/>
            <a:ext cx="1800000" cy="33832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 min</a:t>
            </a:r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E5769EC8-C0AC-9C44-94E1-4D94284F7968}"/>
              </a:ext>
            </a:extLst>
          </p:cNvPr>
          <p:cNvSpPr txBox="1">
            <a:spLocks/>
          </p:cNvSpPr>
          <p:nvPr/>
        </p:nvSpPr>
        <p:spPr>
          <a:xfrm>
            <a:off x="7818997" y="1260110"/>
            <a:ext cx="3395380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Other examples</a:t>
            </a:r>
          </a:p>
          <a:p>
            <a:r>
              <a:rPr lang="en-US" sz="2800" b="0" dirty="0"/>
              <a:t>and resources</a:t>
            </a:r>
            <a:endParaRPr lang="en-US" b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4600FF-3A47-C74B-A377-82502790E11B}"/>
              </a:ext>
            </a:extLst>
          </p:cNvPr>
          <p:cNvCxnSpPr>
            <a:cxnSpLocks/>
          </p:cNvCxnSpPr>
          <p:nvPr/>
        </p:nvCxnSpPr>
        <p:spPr bwMode="auto">
          <a:xfrm>
            <a:off x="9621570" y="2154358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BD36B9-3C85-4A4E-96D2-2EEB190EE812}"/>
              </a:ext>
            </a:extLst>
          </p:cNvPr>
          <p:cNvCxnSpPr>
            <a:cxnSpLocks/>
          </p:cNvCxnSpPr>
          <p:nvPr/>
        </p:nvCxnSpPr>
        <p:spPr bwMode="auto">
          <a:xfrm flipH="1">
            <a:off x="8115232" y="2157247"/>
            <a:ext cx="301267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68F0562-3D8F-8748-B0D3-4A4A477E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05" y="4836382"/>
            <a:ext cx="2571945" cy="18211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04FF49-9829-F84B-AD43-E660C1439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529" y="4922376"/>
            <a:ext cx="3526262" cy="1510192"/>
          </a:xfrm>
          <a:prstGeom prst="rect">
            <a:avLst/>
          </a:prstGeom>
        </p:spPr>
      </p:pic>
      <p:pic>
        <p:nvPicPr>
          <p:cNvPr id="3" name="Picture 2" descr="A picture containing table, sitting, large, filled&#10;&#10;Description automatically generated">
            <a:extLst>
              <a:ext uri="{FF2B5EF4-FFF2-40B4-BE49-F238E27FC236}">
                <a16:creationId xmlns:a16="http://schemas.microsoft.com/office/drawing/2014/main" id="{8AB29EF5-7785-A34A-A743-66B98817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52" y="257954"/>
            <a:ext cx="1931389" cy="1310093"/>
          </a:xfrm>
          <a:prstGeom prst="rect">
            <a:avLst/>
          </a:prstGeom>
        </p:spPr>
      </p:pic>
      <p:pic>
        <p:nvPicPr>
          <p:cNvPr id="6" name="Picture 5" descr="A tree with snow on the ground&#10;&#10;Description automatically generated">
            <a:extLst>
              <a:ext uri="{FF2B5EF4-FFF2-40B4-BE49-F238E27FC236}">
                <a16:creationId xmlns:a16="http://schemas.microsoft.com/office/drawing/2014/main" id="{C05AEE00-CC4D-1745-A9B4-1DECEB3CE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696" y="257954"/>
            <a:ext cx="2134713" cy="131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325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Building a city analysis app from building footprints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City visualizations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5B5E2679-7298-1846-BD5F-01D8EA5C9D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40" b="4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5349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5576341" cy="2936930"/>
          </a:xfrm>
        </p:spPr>
        <p:txBody>
          <a:bodyPr/>
          <a:lstStyle/>
          <a:p>
            <a:r>
              <a:rPr lang="en-US" sz="2400" dirty="0"/>
              <a:t>Open Data portals – building footprints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ESRI </a:t>
            </a:r>
            <a:r>
              <a:rPr lang="en-US" sz="2400" dirty="0" err="1"/>
              <a:t>basemaps</a:t>
            </a:r>
            <a:r>
              <a:rPr lang="en-US" sz="2400" dirty="0"/>
              <a:t> &amp; elevation services</a:t>
            </a:r>
          </a:p>
          <a:p>
            <a:endParaRPr lang="en-US" sz="2400" dirty="0"/>
          </a:p>
          <a:p>
            <a:r>
              <a:rPr lang="en-US" sz="2400" dirty="0"/>
              <a:t>ESRI Web Styles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3278D-68E5-4CCB-8920-43CEA043BFD2}"/>
              </a:ext>
            </a:extLst>
          </p:cNvPr>
          <p:cNvCxnSpPr>
            <a:cxnSpLocks/>
          </p:cNvCxnSpPr>
          <p:nvPr/>
        </p:nvCxnSpPr>
        <p:spPr bwMode="auto">
          <a:xfrm>
            <a:off x="6816186" y="3569533"/>
            <a:ext cx="24321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4DDF4B7-ED60-41A6-BBDF-225B9AA50909}"/>
              </a:ext>
            </a:extLst>
          </p:cNvPr>
          <p:cNvSpPr txBox="1">
            <a:spLocks/>
          </p:cNvSpPr>
          <p:nvPr/>
        </p:nvSpPr>
        <p:spPr>
          <a:xfrm>
            <a:off x="6839264" y="2569800"/>
            <a:ext cx="2280141" cy="10041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0" dirty="0"/>
              <a:t>ArcGIS API for</a:t>
            </a:r>
          </a:p>
          <a:p>
            <a:pPr marL="0" indent="0" algn="ctr">
              <a:buFont typeface="Arial"/>
              <a:buNone/>
            </a:pPr>
            <a:r>
              <a:rPr lang="en-US" sz="2400" b="0" dirty="0"/>
              <a:t>JavaScript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CEF941-0814-4E85-8574-5BBE0235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484" y="2021005"/>
            <a:ext cx="2525033" cy="18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966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footprint extrusion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0817B1-6C16-4712-968A-F10DDCDA63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85800" y="1734582"/>
            <a:ext cx="4093554" cy="3645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EF7F30-7118-48C1-9CFA-643E38B13187}"/>
                  </a:ext>
                </a:extLst>
              </p14:cNvPr>
              <p14:cNvContentPartPr/>
              <p14:nvPr/>
            </p14:nvContentPartPr>
            <p14:xfrm>
              <a:off x="10584907" y="1159928"/>
              <a:ext cx="360" cy="3616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EF7F30-7118-48C1-9CFA-643E38B131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66907" y="1142288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7944C6-E2F6-4610-A846-7DA35D57DF24}"/>
                  </a:ext>
                </a:extLst>
              </p14:cNvPr>
              <p14:cNvContentPartPr/>
              <p14:nvPr/>
            </p14:nvContentPartPr>
            <p14:xfrm>
              <a:off x="9846828" y="1684569"/>
              <a:ext cx="360" cy="3616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7944C6-E2F6-4610-A846-7DA35D57DF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8828" y="1666929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BA5BD7E-D4F8-43B1-976A-DCB5AAC2AAFA}"/>
                  </a:ext>
                </a:extLst>
              </p14:cNvPr>
              <p14:cNvContentPartPr/>
              <p14:nvPr/>
            </p14:nvContentPartPr>
            <p14:xfrm>
              <a:off x="8058348" y="1683160"/>
              <a:ext cx="178884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BA5BD7E-D4F8-43B1-976A-DCB5AAC2AA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0708" y="166516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5EA6C04-AEDC-45A2-8874-A94232A57FED}"/>
                  </a:ext>
                </a:extLst>
              </p14:cNvPr>
              <p14:cNvContentPartPr/>
              <p14:nvPr/>
            </p14:nvContentPartPr>
            <p14:xfrm>
              <a:off x="8011894" y="1155248"/>
              <a:ext cx="2579760" cy="417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5EA6C04-AEDC-45A2-8874-A94232A57F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07574" y="1137248"/>
                <a:ext cx="2601720" cy="42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52B8EA0-5C28-46E5-B697-77F7832D9EF2}"/>
                  </a:ext>
                </a:extLst>
              </p14:cNvPr>
              <p14:cNvContentPartPr/>
              <p14:nvPr/>
            </p14:nvContentPartPr>
            <p14:xfrm>
              <a:off x="-1696840" y="904240"/>
              <a:ext cx="3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52B8EA0-5C28-46E5-B697-77F7832D9E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701160" y="8999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3B5C68B4-D792-47C7-83F4-0FCF33837730}"/>
              </a:ext>
            </a:extLst>
          </p:cNvPr>
          <p:cNvSpPr txBox="1"/>
          <p:nvPr/>
        </p:nvSpPr>
        <p:spPr>
          <a:xfrm>
            <a:off x="11038385" y="2859347"/>
            <a:ext cx="1005840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10 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B683770-8DBB-4C97-97EA-02CBF35363A2}"/>
                  </a:ext>
                </a:extLst>
              </p14:cNvPr>
              <p14:cNvContentPartPr/>
              <p14:nvPr/>
            </p14:nvContentPartPr>
            <p14:xfrm>
              <a:off x="5997440" y="4750840"/>
              <a:ext cx="1765080" cy="89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B683770-8DBB-4C97-97EA-02CBF35363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9444" y="4746479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EACC570-EDE2-4338-8DA9-18C168ED8A6D}"/>
                  </a:ext>
                </a:extLst>
              </p14:cNvPr>
              <p14:cNvContentPartPr/>
              <p14:nvPr/>
            </p14:nvContentPartPr>
            <p14:xfrm>
              <a:off x="5314474" y="5312122"/>
              <a:ext cx="1765080" cy="89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EACC570-EDE2-4338-8DA9-18C168ED8A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96478" y="5307761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430352A-2C79-4E31-97E6-E4FCF56DDBB4}"/>
                  </a:ext>
                </a:extLst>
              </p14:cNvPr>
              <p14:cNvContentPartPr/>
              <p14:nvPr/>
            </p14:nvContentPartPr>
            <p14:xfrm>
              <a:off x="5310620" y="4754460"/>
              <a:ext cx="676440" cy="54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430352A-2C79-4E31-97E6-E4FCF56DDB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92980" y="4736460"/>
                <a:ext cx="712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407E025-D2E6-4E47-90F6-01BDE3C026BA}"/>
                  </a:ext>
                </a:extLst>
              </p14:cNvPr>
              <p14:cNvContentPartPr/>
              <p14:nvPr/>
            </p14:nvContentPartPr>
            <p14:xfrm>
              <a:off x="7085060" y="4755180"/>
              <a:ext cx="674280" cy="546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407E025-D2E6-4E47-90F6-01BDE3C026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7420" y="4737540"/>
                <a:ext cx="709920" cy="58176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C13E04-83EB-764B-A88C-CDDAFFFC435C}"/>
              </a:ext>
            </a:extLst>
          </p:cNvPr>
          <p:cNvCxnSpPr/>
          <p:nvPr/>
        </p:nvCxnSpPr>
        <p:spPr bwMode="auto">
          <a:xfrm>
            <a:off x="10920248" y="1110885"/>
            <a:ext cx="0" cy="3698999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0839979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footprint extrusion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093E7365-6012-4281-879C-9D6E0062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0" y="1734582"/>
            <a:ext cx="4110704" cy="457782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8D8EFE-1090-4708-8BCE-BFCDC1AE50BC}"/>
                  </a:ext>
                </a:extLst>
              </p14:cNvPr>
              <p14:cNvContentPartPr/>
              <p14:nvPr/>
            </p14:nvContentPartPr>
            <p14:xfrm>
              <a:off x="12761977" y="3179116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8D8EFE-1090-4708-8BCE-BFCDC1AE50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2977" y="3170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D7745B-9065-421B-93E5-F58611BEA8B1}"/>
                  </a:ext>
                </a:extLst>
              </p14:cNvPr>
              <p14:cNvContentPartPr/>
              <p14:nvPr/>
            </p14:nvContentPartPr>
            <p14:xfrm>
              <a:off x="10432507" y="1657768"/>
              <a:ext cx="360" cy="3616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D7745B-9065-421B-93E5-F58611BEA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4507" y="1640128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B69374-523D-4795-96EF-E31D9DEA071B}"/>
                  </a:ext>
                </a:extLst>
              </p14:cNvPr>
              <p14:cNvContentPartPr/>
              <p14:nvPr/>
            </p14:nvContentPartPr>
            <p14:xfrm>
              <a:off x="9694428" y="2182409"/>
              <a:ext cx="360" cy="36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B69374-523D-4795-96EF-E31D9DEA07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6428" y="2164769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CC487E-66E6-47D9-A147-E3A20F573F65}"/>
                  </a:ext>
                </a:extLst>
              </p14:cNvPr>
              <p14:cNvContentPartPr/>
              <p14:nvPr/>
            </p14:nvContentPartPr>
            <p14:xfrm>
              <a:off x="7905948" y="2181000"/>
              <a:ext cx="17888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CC487E-66E6-47D9-A147-E3A20F573F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88308" y="216300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5B8026-A67A-4676-9726-32F7DF8E5C7B}"/>
                  </a:ext>
                </a:extLst>
              </p14:cNvPr>
              <p14:cNvContentPartPr/>
              <p14:nvPr/>
            </p14:nvContentPartPr>
            <p14:xfrm>
              <a:off x="7859494" y="1653088"/>
              <a:ext cx="2579760" cy="4175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5B8026-A67A-4676-9726-32F7DF8E5C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5174" y="1635088"/>
                <a:ext cx="2601720" cy="42008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F5224F1-1D48-44C2-8433-FE3163A70E72}"/>
              </a:ext>
            </a:extLst>
          </p:cNvPr>
          <p:cNvSpPr txBox="1"/>
          <p:nvPr/>
        </p:nvSpPr>
        <p:spPr>
          <a:xfrm>
            <a:off x="10885984" y="3357187"/>
            <a:ext cx="1341749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$</a:t>
            </a:r>
            <a:r>
              <a:rPr lang="en-US" sz="1400" dirty="0" err="1">
                <a:ea typeface="+mn-ea"/>
                <a:cs typeface="+mn-cs"/>
              </a:rPr>
              <a:t>feature.Height</a:t>
            </a:r>
            <a:endParaRPr lang="en-US" sz="1400" dirty="0"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C7EA37A-883E-495B-8237-57E745215BF1}"/>
                  </a:ext>
                </a:extLst>
              </p14:cNvPr>
              <p14:cNvContentPartPr/>
              <p14:nvPr/>
            </p14:nvContentPartPr>
            <p14:xfrm>
              <a:off x="5845040" y="5248680"/>
              <a:ext cx="1765080" cy="89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C7EA37A-883E-495B-8237-57E745215B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27044" y="5244319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96A542-F4E2-4D85-8B2A-067DC35D9DE7}"/>
                  </a:ext>
                </a:extLst>
              </p14:cNvPr>
              <p14:cNvContentPartPr/>
              <p14:nvPr/>
            </p14:nvContentPartPr>
            <p14:xfrm>
              <a:off x="5162074" y="5809962"/>
              <a:ext cx="1765080" cy="89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96A542-F4E2-4D85-8B2A-067DC35D9D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4078" y="5805601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9CEE07-B2E7-4956-B8EA-BCA87361827F}"/>
                  </a:ext>
                </a:extLst>
              </p14:cNvPr>
              <p14:cNvContentPartPr/>
              <p14:nvPr/>
            </p14:nvContentPartPr>
            <p14:xfrm>
              <a:off x="5158220" y="5252300"/>
              <a:ext cx="676440" cy="547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9CEE07-B2E7-4956-B8EA-BCA873618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40580" y="5234300"/>
                <a:ext cx="712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368EFF-84D2-433E-8014-25A48C05764A}"/>
                  </a:ext>
                </a:extLst>
              </p14:cNvPr>
              <p14:cNvContentPartPr/>
              <p14:nvPr/>
            </p14:nvContentPartPr>
            <p14:xfrm>
              <a:off x="6932660" y="5253020"/>
              <a:ext cx="674280" cy="546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368EFF-84D2-433E-8014-25A48C0576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15020" y="5235380"/>
                <a:ext cx="709920" cy="581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093745-16B4-F744-A022-56AB2F0E5F9B}"/>
              </a:ext>
            </a:extLst>
          </p:cNvPr>
          <p:cNvCxnSpPr>
            <a:cxnSpLocks/>
          </p:cNvCxnSpPr>
          <p:nvPr/>
        </p:nvCxnSpPr>
        <p:spPr bwMode="auto">
          <a:xfrm>
            <a:off x="10762593" y="1653088"/>
            <a:ext cx="0" cy="3595592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8682240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 – </a:t>
            </a:r>
            <a:r>
              <a:rPr lang="en-US" dirty="0" err="1"/>
              <a:t>WebStyleSymbols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1ACE8-61F2-42A1-B9B3-767B0BAE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52623"/>
            <a:ext cx="5430537" cy="2439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C7CD7-9DEF-9942-A95A-2BA3E138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" y="1441450"/>
            <a:ext cx="6616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4315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 - </a:t>
            </a:r>
            <a:r>
              <a:rPr lang="en-US" dirty="0" err="1"/>
              <a:t>glTF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48A78-FCEF-4E9F-9607-BF0C3347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3105" y="2272995"/>
            <a:ext cx="2476500" cy="254317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7B5EF35-BDBD-4839-9CFD-2F069D9A31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610211" y="1734582"/>
            <a:ext cx="5338030" cy="40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256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620</Words>
  <Application>Microsoft Macintosh PowerPoint</Application>
  <PresentationFormat>Widescreen</PresentationFormat>
  <Paragraphs>110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Lucida Grande</vt:lpstr>
      <vt:lpstr>Esri_Corporate_Template-Dark</vt:lpstr>
      <vt:lpstr>Practical Guide for Building a 3D Web App from 2D Data</vt:lpstr>
      <vt:lpstr>PowerPoint Presentation</vt:lpstr>
      <vt:lpstr>PowerPoint Presentation</vt:lpstr>
      <vt:lpstr>City visualizations</vt:lpstr>
      <vt:lpstr>Resources</vt:lpstr>
      <vt:lpstr>Building footprint extrusion</vt:lpstr>
      <vt:lpstr>Building footprint extrusion</vt:lpstr>
      <vt:lpstr>3D models – WebStyleSymbols</vt:lpstr>
      <vt:lpstr>3D models - glTF</vt:lpstr>
      <vt:lpstr>Raluca Nicola</vt:lpstr>
      <vt:lpstr>3D plan of a train station</vt:lpstr>
      <vt:lpstr>Elevation Info – different elevation modes</vt:lpstr>
      <vt:lpstr>Elevation Info – expression from attribute values</vt:lpstr>
      <vt:lpstr>3D symbols for 2D lines – PathSymbol3DLayer</vt:lpstr>
      <vt:lpstr>Earthquakes globe</vt:lpstr>
      <vt:lpstr>Set Arcade expression to derive elevation from existing fields</vt:lpstr>
      <vt:lpstr>Ski resort</vt:lpstr>
      <vt:lpstr>Use the Mesh API to create a low-poly terrain from points</vt:lpstr>
      <vt:lpstr>Use the Mesh API to create a low-poly terrain from points</vt:lpstr>
      <vt:lpstr>Use the Mesh API to create a low-poly terrain from points</vt:lpstr>
      <vt:lpstr>Symbolize points using GLTF models</vt:lpstr>
      <vt:lpstr>Use the editor to set height, size and heading of the model</vt:lpstr>
      <vt:lpstr>Documentation samples</vt:lpstr>
      <vt:lpstr>Other examples</vt:lpstr>
      <vt:lpstr>More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2020-03-17T00:48:26Z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